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63" r:id="rId2"/>
    <p:sldId id="289" r:id="rId3"/>
    <p:sldId id="257" r:id="rId4"/>
    <p:sldId id="291" r:id="rId5"/>
    <p:sldId id="265" r:id="rId6"/>
    <p:sldId id="299" r:id="rId7"/>
    <p:sldId id="266" r:id="rId8"/>
    <p:sldId id="268" r:id="rId9"/>
    <p:sldId id="269" r:id="rId10"/>
    <p:sldId id="278" r:id="rId11"/>
    <p:sldId id="294" r:id="rId12"/>
    <p:sldId id="272" r:id="rId13"/>
    <p:sldId id="264" r:id="rId14"/>
    <p:sldId id="273" r:id="rId15"/>
    <p:sldId id="274" r:id="rId16"/>
    <p:sldId id="297" r:id="rId17"/>
    <p:sldId id="296" r:id="rId18"/>
    <p:sldId id="300" r:id="rId19"/>
    <p:sldId id="301" r:id="rId20"/>
    <p:sldId id="302" r:id="rId21"/>
    <p:sldId id="306" r:id="rId22"/>
    <p:sldId id="305" r:id="rId23"/>
    <p:sldId id="307" r:id="rId24"/>
    <p:sldId id="308" r:id="rId25"/>
    <p:sldId id="276" r:id="rId26"/>
    <p:sldId id="281" r:id="rId27"/>
    <p:sldId id="279" r:id="rId28"/>
    <p:sldId id="258" r:id="rId29"/>
    <p:sldId id="259" r:id="rId30"/>
    <p:sldId id="260" r:id="rId31"/>
    <p:sldId id="261" r:id="rId32"/>
    <p:sldId id="293" r:id="rId33"/>
    <p:sldId id="262"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Fjalla One" panose="02000506040000020004" pitchFamily="2" charset="0"/>
      <p:regular r:id="rId40"/>
    </p:embeddedFont>
    <p:embeddedFont>
      <p:font typeface="Font Awesome 5 Brands" panose="02000503000000000000" pitchFamily="2" charset="0"/>
      <p:regular r:id="rId41"/>
    </p:embeddedFont>
    <p:embeddedFont>
      <p:font typeface="Noto Sans" panose="020B0502040504020204" pitchFamily="34" charset="0"/>
      <p:regular r:id="rId42"/>
      <p:bold r:id="rId43"/>
      <p:italic r:id="rId44"/>
      <p:boldItalic r:id="rId45"/>
    </p:embeddedFont>
    <p:embeddedFont>
      <p:font typeface="Tw Cen MT" panose="020B0602020104020603"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99"/>
            <p14:sldId id="266"/>
            <p14:sldId id="268"/>
            <p14:sldId id="269"/>
            <p14:sldId id="278"/>
            <p14:sldId id="294"/>
            <p14:sldId id="272"/>
            <p14:sldId id="264"/>
            <p14:sldId id="273"/>
            <p14:sldId id="274"/>
            <p14:sldId id="297"/>
            <p14:sldId id="296"/>
            <p14:sldId id="300"/>
            <p14:sldId id="301"/>
            <p14:sldId id="302"/>
            <p14:sldId id="306"/>
            <p14:sldId id="305"/>
            <p14:sldId id="307"/>
            <p14:sldId id="308"/>
            <p14:sldId id="276"/>
            <p14:sldId id="281"/>
            <p14:sldId id="279"/>
            <p14:sldId id="258"/>
            <p14:sldId id="259"/>
            <p14:sldId id="260"/>
            <p14:sldId id="261"/>
            <p14:sldId id="293"/>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092" autoAdjust="0"/>
  </p:normalViewPr>
  <p:slideViewPr>
    <p:cSldViewPr snapToGrid="0">
      <p:cViewPr>
        <p:scale>
          <a:sx n="77" d="100"/>
          <a:sy n="77" d="100"/>
        </p:scale>
        <p:origin x="84" y="9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hyperlink" Target="https://docs.microsoft.com/en-us/ef/efcore-and-ef6/features" TargetMode="Externa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diagrams/_rels/data4.xml.rels><?xml version="1.0" encoding="UTF-8" standalone="yes"?>
<Relationships xmlns="http://schemas.openxmlformats.org/package/2006/relationships"><Relationship Id="rId3" Type="http://schemas.openxmlformats.org/officeDocument/2006/relationships/hyperlink" Target="https://blogs.msdn.microsoft.com/dotnet/2018/05/07/net-core-3-and-support-for-windows-desktop-applications/" TargetMode="External"/><Relationship Id="rId7" Type="http://schemas.openxmlformats.org/officeDocument/2006/relationships/image" Target="../media/image38.svg"/><Relationship Id="rId2" Type="http://schemas.openxmlformats.org/officeDocument/2006/relationships/hyperlink" Target="https://github.com/dotnet/core/blob/master/roadmap.md" TargetMode="External"/><Relationship Id="rId1" Type="http://schemas.openxmlformats.org/officeDocument/2006/relationships/hyperlink" Target="https://github.com/aspnet/Announcements/issues/308" TargetMode="Externa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diagrams/_rels/data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hyperlink" Target="https://docs.microsoft.com/en-us/ef/efcore-and-ef6/features"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github.com/aspnet/Announcements/issues/308" TargetMode="External"/><Relationship Id="rId7" Type="http://schemas.openxmlformats.org/officeDocument/2006/relationships/hyperlink" Target="https://blogs.msdn.microsoft.com/dotnet/2018/05/07/net-core-3-and-support-for-windows-desktop-applications/" TargetMode="External"/><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hyperlink" Target="https://github.com/dotnet/core/blob/master/roadmap.md" TargetMode="External"/><Relationship Id="rId5" Type="http://schemas.openxmlformats.org/officeDocument/2006/relationships/image" Target="../media/image38.svg"/><Relationship Id="rId4" Type="http://schemas.openxmlformats.org/officeDocument/2006/relationships/image" Target="../media/image37.png"/></Relationships>
</file>

<file path=ppt/diagrams/_rels/drawing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90C6-06E7-4A7E-BE43-B63EC8FBBE5F}"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557ED98D-D2D8-4110-9976-505C493C8219}">
      <dgm:prSet/>
      <dgm:spPr/>
      <dgm:t>
        <a:bodyPr/>
        <a:lstStyle/>
        <a:p>
          <a:pPr>
            <a:lnSpc>
              <a:spcPct val="100000"/>
            </a:lnSpc>
            <a:defRPr b="1"/>
          </a:pPr>
          <a:r>
            <a:rPr lang="en-US" dirty="0"/>
            <a:t>Director of App Innovation @ CloudScale</a:t>
          </a:r>
        </a:p>
      </dgm:t>
    </dgm:pt>
    <dgm:pt modelId="{819F501E-F627-434D-8BDF-62D5C6C480FD}" type="parTrans" cxnId="{3537CE85-9D8C-4C54-B46C-EFAD42D6E522}">
      <dgm:prSet/>
      <dgm:spPr/>
      <dgm:t>
        <a:bodyPr/>
        <a:lstStyle/>
        <a:p>
          <a:endParaRPr lang="en-US"/>
        </a:p>
      </dgm:t>
    </dgm:pt>
    <dgm:pt modelId="{69CF919B-8BB7-44E2-8448-B58AF98C4BB8}" type="sibTrans" cxnId="{3537CE85-9D8C-4C54-B46C-EFAD42D6E522}">
      <dgm:prSet/>
      <dgm:spPr/>
      <dgm:t>
        <a:bodyPr/>
        <a:lstStyle/>
        <a:p>
          <a:endParaRPr lang="en-US"/>
        </a:p>
      </dgm:t>
    </dgm:pt>
    <dgm:pt modelId="{01FA21B6-6A31-481D-9866-2552F0CDD36E}">
      <dgm:prSet/>
      <dgm:spPr/>
      <dgm:t>
        <a:bodyPr/>
        <a:lstStyle/>
        <a:p>
          <a:pPr>
            <a:lnSpc>
              <a:spcPct val="100000"/>
            </a:lnSpc>
            <a:defRPr b="1"/>
          </a:pPr>
          <a:r>
            <a:rPr lang="en-US" dirty="0"/>
            <a:t>20+ years in the MS Partner Space</a:t>
          </a:r>
        </a:p>
      </dgm:t>
    </dgm:pt>
    <dgm:pt modelId="{87F81F42-F0EE-4191-A19D-E21CDA23F63F}" type="parTrans" cxnId="{ABF38374-9485-4048-A897-EA7406637740}">
      <dgm:prSet/>
      <dgm:spPr/>
      <dgm:t>
        <a:bodyPr/>
        <a:lstStyle/>
        <a:p>
          <a:endParaRPr lang="en-US"/>
        </a:p>
      </dgm:t>
    </dgm:pt>
    <dgm:pt modelId="{6BC7FBB7-7118-4669-B1C9-3977C837F6A1}" type="sibTrans" cxnId="{ABF38374-9485-4048-A897-EA7406637740}">
      <dgm:prSet/>
      <dgm:spPr/>
      <dgm:t>
        <a:bodyPr/>
        <a:lstStyle/>
        <a:p>
          <a:endParaRPr lang="en-US"/>
        </a:p>
      </dgm:t>
    </dgm:pt>
    <dgm:pt modelId="{D3BC8FD5-3B64-4DC6-A3A4-FF84A862BDDE}">
      <dgm:prSet/>
      <dgm:spPr/>
      <dgm:t>
        <a:bodyPr/>
        <a:lstStyle/>
        <a:p>
          <a:pPr>
            <a:lnSpc>
              <a:spcPct val="100000"/>
            </a:lnSpc>
            <a:defRPr b="1"/>
          </a:pPr>
          <a:r>
            <a:rPr lang="en-US" dirty="0"/>
            <a:t>Started way back in the day… before </a:t>
          </a:r>
          <a:r>
            <a:rPr lang="en-US" dirty="0" err="1"/>
            <a:t>.Net</a:t>
          </a:r>
          <a:r>
            <a:rPr lang="en-US" dirty="0"/>
            <a:t> </a:t>
          </a:r>
        </a:p>
      </dgm:t>
    </dgm:pt>
    <dgm:pt modelId="{4822C397-EAF3-4249-9D94-46A78FED6A80}" type="parTrans" cxnId="{02953BC5-B0C8-4C55-8D2E-A57238C02E18}">
      <dgm:prSet/>
      <dgm:spPr/>
      <dgm:t>
        <a:bodyPr/>
        <a:lstStyle/>
        <a:p>
          <a:endParaRPr lang="en-US"/>
        </a:p>
      </dgm:t>
    </dgm:pt>
    <dgm:pt modelId="{C8781C09-B443-4CF0-8446-8620375C0697}" type="sibTrans" cxnId="{02953BC5-B0C8-4C55-8D2E-A57238C02E18}">
      <dgm:prSet/>
      <dgm:spPr/>
      <dgm:t>
        <a:bodyPr/>
        <a:lstStyle/>
        <a:p>
          <a:endParaRPr lang="en-US"/>
        </a:p>
      </dgm:t>
    </dgm:pt>
    <dgm:pt modelId="{924B74C8-4919-48D6-91F8-D8C1E81D45C3}">
      <dgm:prSet/>
      <dgm:spPr/>
      <dgm:t>
        <a:bodyPr/>
        <a:lstStyle/>
        <a:p>
          <a:pPr>
            <a:lnSpc>
              <a:spcPct val="100000"/>
            </a:lnSpc>
          </a:pPr>
          <a:r>
            <a:rPr lang="en-US" dirty="0" err="1"/>
            <a:t>ASP.Old</a:t>
          </a:r>
          <a:r>
            <a:rPr lang="en-US" dirty="0"/>
            <a:t>, VB6, C++/MFC/COM, C</a:t>
          </a:r>
        </a:p>
      </dgm:t>
    </dgm:pt>
    <dgm:pt modelId="{1DB04B6F-02A8-4452-9DE4-FD493FA6A909}" type="parTrans" cxnId="{C36B4DAA-ADA6-4E35-AEC3-7D12F63C7927}">
      <dgm:prSet/>
      <dgm:spPr/>
      <dgm:t>
        <a:bodyPr/>
        <a:lstStyle/>
        <a:p>
          <a:endParaRPr lang="en-US"/>
        </a:p>
      </dgm:t>
    </dgm:pt>
    <dgm:pt modelId="{8799458D-6AEE-431E-AD90-2FB0F7424833}" type="sibTrans" cxnId="{C36B4DAA-ADA6-4E35-AEC3-7D12F63C7927}">
      <dgm:prSet/>
      <dgm:spPr/>
      <dgm:t>
        <a:bodyPr/>
        <a:lstStyle/>
        <a:p>
          <a:endParaRPr lang="en-US"/>
        </a:p>
      </dgm:t>
    </dgm:pt>
    <dgm:pt modelId="{7B01F54D-1F29-4166-B4B1-2016A7CB34B8}">
      <dgm:prSet/>
      <dgm:spPr/>
      <dgm:t>
        <a:bodyPr/>
        <a:lstStyle/>
        <a:p>
          <a:pPr>
            <a:lnSpc>
              <a:spcPct val="100000"/>
            </a:lnSpc>
          </a:pPr>
          <a:r>
            <a:rPr lang="en-US" dirty="0"/>
            <a:t>Got started on Unix, SunOS/Solaris</a:t>
          </a:r>
        </a:p>
      </dgm:t>
    </dgm:pt>
    <dgm:pt modelId="{0B8D4F72-E6FC-4734-B5DE-B0B4655B0BC7}" type="parTrans" cxnId="{A1DE1452-382A-4ED1-88D6-54C4AAF302CE}">
      <dgm:prSet/>
      <dgm:spPr/>
      <dgm:t>
        <a:bodyPr/>
        <a:lstStyle/>
        <a:p>
          <a:endParaRPr lang="en-US"/>
        </a:p>
      </dgm:t>
    </dgm:pt>
    <dgm:pt modelId="{BF82196B-D786-425E-AC11-AE17D1C2D813}" type="sibTrans" cxnId="{A1DE1452-382A-4ED1-88D6-54C4AAF302CE}">
      <dgm:prSet/>
      <dgm:spPr/>
      <dgm:t>
        <a:bodyPr/>
        <a:lstStyle/>
        <a:p>
          <a:endParaRPr lang="en-US"/>
        </a:p>
      </dgm:t>
    </dgm:pt>
    <dgm:pt modelId="{A1082404-DE1A-4BCC-99BD-9796F871DFD8}">
      <dgm:prSet/>
      <dgm:spPr/>
      <dgm:t>
        <a:bodyPr/>
        <a:lstStyle/>
        <a:p>
          <a:pPr>
            <a:lnSpc>
              <a:spcPct val="100000"/>
            </a:lnSpc>
            <a:defRPr b="1"/>
          </a:pPr>
          <a:r>
            <a:rPr lang="en-US" dirty="0"/>
            <a:t>A lot of work with SharePoint</a:t>
          </a:r>
        </a:p>
      </dgm:t>
    </dgm:pt>
    <dgm:pt modelId="{21E7E6F8-C606-447C-9D29-5AB9D9B4042C}" type="parTrans" cxnId="{12F1C453-06F4-4F6C-B35A-390A43FE1BF6}">
      <dgm:prSet/>
      <dgm:spPr/>
      <dgm:t>
        <a:bodyPr/>
        <a:lstStyle/>
        <a:p>
          <a:endParaRPr lang="en-US"/>
        </a:p>
      </dgm:t>
    </dgm:pt>
    <dgm:pt modelId="{7D899446-F9D1-48DE-91E4-81B9EADB1F6A}" type="sibTrans" cxnId="{12F1C453-06F4-4F6C-B35A-390A43FE1BF6}">
      <dgm:prSet/>
      <dgm:spPr/>
      <dgm:t>
        <a:bodyPr/>
        <a:lstStyle/>
        <a:p>
          <a:endParaRPr lang="en-US"/>
        </a:p>
      </dgm:t>
    </dgm:pt>
    <dgm:pt modelId="{72255FEB-AEDC-49DB-BD01-7E095965E995}">
      <dgm:prSet/>
      <dgm:spPr/>
      <dgm:t>
        <a:bodyPr/>
        <a:lstStyle/>
        <a:p>
          <a:pPr>
            <a:lnSpc>
              <a:spcPct val="100000"/>
            </a:lnSpc>
            <a:defRPr b="1"/>
          </a:pPr>
          <a:r>
            <a:rPr lang="en-US" dirty="0"/>
            <a:t>Have been a bit of a skeptic and curmudgeon about EF, and I don’t claim to be an expert</a:t>
          </a:r>
        </a:p>
      </dgm:t>
    </dgm:pt>
    <dgm:pt modelId="{F723B0B5-8CA5-473D-80E0-DE7D75B366B2}" type="parTrans" cxnId="{938B6CBB-CA15-4517-A039-7F065B02751F}">
      <dgm:prSet/>
      <dgm:spPr/>
      <dgm:t>
        <a:bodyPr/>
        <a:lstStyle/>
        <a:p>
          <a:endParaRPr lang="en-US"/>
        </a:p>
      </dgm:t>
    </dgm:pt>
    <dgm:pt modelId="{81053168-F756-4CA6-B06B-0BAA81A17AE0}" type="sibTrans" cxnId="{938B6CBB-CA15-4517-A039-7F065B02751F}">
      <dgm:prSet/>
      <dgm:spPr/>
      <dgm:t>
        <a:bodyPr/>
        <a:lstStyle/>
        <a:p>
          <a:endParaRPr lang="en-US"/>
        </a:p>
      </dgm:t>
    </dgm:pt>
    <dgm:pt modelId="{B8DF2A70-FF95-4F13-8131-D19D640EE635}">
      <dgm:prSet/>
      <dgm:spPr/>
      <dgm:t>
        <a:bodyPr/>
        <a:lstStyle/>
        <a:p>
          <a:pPr>
            <a:lnSpc>
              <a:spcPct val="100000"/>
            </a:lnSpc>
          </a:pPr>
          <a:r>
            <a:rPr lang="en-US" dirty="0"/>
            <a:t>MS Partner based in NYC &amp; LA/SoCal</a:t>
          </a:r>
        </a:p>
      </dgm:t>
    </dgm:pt>
    <dgm:pt modelId="{619C6A5A-50C2-4F40-9583-DC128B972E78}" type="sibTrans" cxnId="{91ABEB7E-9295-4EB7-BE5F-E222727E2A9B}">
      <dgm:prSet/>
      <dgm:spPr/>
      <dgm:t>
        <a:bodyPr/>
        <a:lstStyle/>
        <a:p>
          <a:endParaRPr lang="en-US"/>
        </a:p>
      </dgm:t>
    </dgm:pt>
    <dgm:pt modelId="{104BC912-365D-4E3D-A64F-2EE4FB983579}" type="parTrans" cxnId="{91ABEB7E-9295-4EB7-BE5F-E222727E2A9B}">
      <dgm:prSet/>
      <dgm:spPr/>
      <dgm:t>
        <a:bodyPr/>
        <a:lstStyle/>
        <a:p>
          <a:endParaRPr lang="en-US"/>
        </a:p>
      </dgm:t>
    </dgm:pt>
    <dgm:pt modelId="{C0B6C412-2D2A-417A-9691-D8161AF8D46A}" type="pres">
      <dgm:prSet presAssocID="{AB9290C6-06E7-4A7E-BE43-B63EC8FBBE5F}" presName="root" presStyleCnt="0">
        <dgm:presLayoutVars>
          <dgm:dir/>
          <dgm:resizeHandles val="exact"/>
        </dgm:presLayoutVars>
      </dgm:prSet>
      <dgm:spPr/>
    </dgm:pt>
    <dgm:pt modelId="{A266313A-359C-490B-8A69-BACA915FE841}" type="pres">
      <dgm:prSet presAssocID="{557ED98D-D2D8-4110-9976-505C493C8219}" presName="compNode" presStyleCnt="0"/>
      <dgm:spPr/>
    </dgm:pt>
    <dgm:pt modelId="{7685A3C1-7B8B-43BD-B038-259D52CC1289}" type="pres">
      <dgm:prSet presAssocID="{557ED98D-D2D8-4110-9976-505C493C8219}" presName="iconRect" presStyleLbl="node1" presStyleIdx="0" presStyleCnt="5" custLinFactNeighborY="-394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A4D84A9-BD35-475E-BB26-03B9F2EAED2C}" type="pres">
      <dgm:prSet presAssocID="{557ED98D-D2D8-4110-9976-505C493C8219}" presName="iconSpace" presStyleCnt="0"/>
      <dgm:spPr/>
    </dgm:pt>
    <dgm:pt modelId="{335E6DB5-F44F-4F10-BBB4-27D3681A6F6C}" type="pres">
      <dgm:prSet presAssocID="{557ED98D-D2D8-4110-9976-505C493C8219}" presName="parTx" presStyleLbl="revTx" presStyleIdx="0" presStyleCnt="10" custLinFactNeighborX="-193" custLinFactNeighborY="-24479">
        <dgm:presLayoutVars>
          <dgm:chMax val="0"/>
          <dgm:chPref val="0"/>
        </dgm:presLayoutVars>
      </dgm:prSet>
      <dgm:spPr/>
    </dgm:pt>
    <dgm:pt modelId="{C4572A79-5A4F-4AAB-B1BE-8FEA4E71B94C}" type="pres">
      <dgm:prSet presAssocID="{557ED98D-D2D8-4110-9976-505C493C8219}" presName="txSpace" presStyleCnt="0"/>
      <dgm:spPr/>
    </dgm:pt>
    <dgm:pt modelId="{B55BF242-C483-4426-855E-54977BB38C09}" type="pres">
      <dgm:prSet presAssocID="{557ED98D-D2D8-4110-9976-505C493C8219}" presName="desTx" presStyleLbl="revTx" presStyleIdx="1" presStyleCnt="10" custLinFactY="-27421" custLinFactNeighborY="-100000">
        <dgm:presLayoutVars/>
      </dgm:prSet>
      <dgm:spPr/>
    </dgm:pt>
    <dgm:pt modelId="{CB31673A-585C-4F76-AF4C-BF1372458CA1}" type="pres">
      <dgm:prSet presAssocID="{69CF919B-8BB7-44E2-8448-B58AF98C4BB8}" presName="sibTrans" presStyleCnt="0"/>
      <dgm:spPr/>
    </dgm:pt>
    <dgm:pt modelId="{5EA53A86-3DFE-41EE-9E6E-A7A6FC1335A8}" type="pres">
      <dgm:prSet presAssocID="{01FA21B6-6A31-481D-9866-2552F0CDD36E}" presName="compNode" presStyleCnt="0"/>
      <dgm:spPr/>
    </dgm:pt>
    <dgm:pt modelId="{46CC0ECA-74DC-4B99-A266-FDA151596230}" type="pres">
      <dgm:prSet presAssocID="{01FA21B6-6A31-481D-9866-2552F0CDD36E}" presName="iconRect" presStyleLbl="node1" presStyleIdx="1" presStyleCnt="5" custLinFactNeighborX="1677" custLinFactNeighborY="-40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4091FA2-86C5-4D8A-9076-C8B007AAB622}" type="pres">
      <dgm:prSet presAssocID="{01FA21B6-6A31-481D-9866-2552F0CDD36E}" presName="iconSpace" presStyleCnt="0"/>
      <dgm:spPr/>
    </dgm:pt>
    <dgm:pt modelId="{3121067F-1AB1-4AB9-B1C0-1B127D9AFAD3}" type="pres">
      <dgm:prSet presAssocID="{01FA21B6-6A31-481D-9866-2552F0CDD36E}" presName="parTx" presStyleLbl="revTx" presStyleIdx="2" presStyleCnt="10" custLinFactNeighborY="-20507">
        <dgm:presLayoutVars>
          <dgm:chMax val="0"/>
          <dgm:chPref val="0"/>
        </dgm:presLayoutVars>
      </dgm:prSet>
      <dgm:spPr/>
    </dgm:pt>
    <dgm:pt modelId="{FE163E5E-C90B-4334-B67A-3BA21C602C1A}" type="pres">
      <dgm:prSet presAssocID="{01FA21B6-6A31-481D-9866-2552F0CDD36E}" presName="txSpace" presStyleCnt="0"/>
      <dgm:spPr/>
    </dgm:pt>
    <dgm:pt modelId="{D010E1DE-2243-4E9F-8E37-1E2EE5B77E35}" type="pres">
      <dgm:prSet presAssocID="{01FA21B6-6A31-481D-9866-2552F0CDD36E}" presName="desTx" presStyleLbl="revTx" presStyleIdx="3" presStyleCnt="10">
        <dgm:presLayoutVars/>
      </dgm:prSet>
      <dgm:spPr/>
    </dgm:pt>
    <dgm:pt modelId="{768FDDB8-9797-4753-8770-529E14919F82}" type="pres">
      <dgm:prSet presAssocID="{6BC7FBB7-7118-4669-B1C9-3977C837F6A1}" presName="sibTrans" presStyleCnt="0"/>
      <dgm:spPr/>
    </dgm:pt>
    <dgm:pt modelId="{A2896B9F-0368-491C-B207-A15AC7CA30C1}" type="pres">
      <dgm:prSet presAssocID="{D3BC8FD5-3B64-4DC6-A3A4-FF84A862BDDE}" presName="compNode" presStyleCnt="0"/>
      <dgm:spPr/>
    </dgm:pt>
    <dgm:pt modelId="{08492A48-70D5-485C-A74F-DC4EB23D74A1}" type="pres">
      <dgm:prSet presAssocID="{D3BC8FD5-3B64-4DC6-A3A4-FF84A862BD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2C354ACC-E29E-41D4-80A3-9D57A78A43AD}" type="pres">
      <dgm:prSet presAssocID="{D3BC8FD5-3B64-4DC6-A3A4-FF84A862BDDE}" presName="iconSpace" presStyleCnt="0"/>
      <dgm:spPr/>
    </dgm:pt>
    <dgm:pt modelId="{0AE8494C-7BCB-4EF3-9797-0316CBC36A9C}" type="pres">
      <dgm:prSet presAssocID="{D3BC8FD5-3B64-4DC6-A3A4-FF84A862BDDE}" presName="parTx" presStyleLbl="revTx" presStyleIdx="4" presStyleCnt="10">
        <dgm:presLayoutVars>
          <dgm:chMax val="0"/>
          <dgm:chPref val="0"/>
        </dgm:presLayoutVars>
      </dgm:prSet>
      <dgm:spPr/>
    </dgm:pt>
    <dgm:pt modelId="{F82C78AE-8B94-4D1A-9A2A-FFD05D2B731E}" type="pres">
      <dgm:prSet presAssocID="{D3BC8FD5-3B64-4DC6-A3A4-FF84A862BDDE}" presName="txSpace" presStyleCnt="0"/>
      <dgm:spPr/>
    </dgm:pt>
    <dgm:pt modelId="{A67DB884-E3E0-41C0-B854-D7243FFA0EB5}" type="pres">
      <dgm:prSet presAssocID="{D3BC8FD5-3B64-4DC6-A3A4-FF84A862BDDE}" presName="desTx" presStyleLbl="revTx" presStyleIdx="5" presStyleCnt="10" custLinFactNeighborY="-32141">
        <dgm:presLayoutVars/>
      </dgm:prSet>
      <dgm:spPr/>
    </dgm:pt>
    <dgm:pt modelId="{F3BB24A6-38FB-4ED3-8582-810B53863648}" type="pres">
      <dgm:prSet presAssocID="{C8781C09-B443-4CF0-8446-8620375C0697}" presName="sibTrans" presStyleCnt="0"/>
      <dgm:spPr/>
    </dgm:pt>
    <dgm:pt modelId="{8B2ADECC-383F-4F1F-B4BA-553409F964B5}" type="pres">
      <dgm:prSet presAssocID="{A1082404-DE1A-4BCC-99BD-9796F871DFD8}" presName="compNode" presStyleCnt="0"/>
      <dgm:spPr/>
    </dgm:pt>
    <dgm:pt modelId="{EEA33BBC-AE05-4D0F-9A33-4B22A9501B34}" type="pres">
      <dgm:prSet presAssocID="{A1082404-DE1A-4BCC-99BD-9796F871DF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ying Face with No Fill"/>
        </a:ext>
      </dgm:extLst>
    </dgm:pt>
    <dgm:pt modelId="{E1D65ADD-E14B-40A8-9988-873CD685085B}" type="pres">
      <dgm:prSet presAssocID="{A1082404-DE1A-4BCC-99BD-9796F871DFD8}" presName="iconSpace" presStyleCnt="0"/>
      <dgm:spPr/>
    </dgm:pt>
    <dgm:pt modelId="{A58F1494-55B3-4446-BA4C-415464AE8696}" type="pres">
      <dgm:prSet presAssocID="{A1082404-DE1A-4BCC-99BD-9796F871DFD8}" presName="parTx" presStyleLbl="revTx" presStyleIdx="6" presStyleCnt="10">
        <dgm:presLayoutVars>
          <dgm:chMax val="0"/>
          <dgm:chPref val="0"/>
        </dgm:presLayoutVars>
      </dgm:prSet>
      <dgm:spPr/>
    </dgm:pt>
    <dgm:pt modelId="{8F4429D2-5A00-4FEF-93D5-593D7E8F3F03}" type="pres">
      <dgm:prSet presAssocID="{A1082404-DE1A-4BCC-99BD-9796F871DFD8}" presName="txSpace" presStyleCnt="0"/>
      <dgm:spPr/>
    </dgm:pt>
    <dgm:pt modelId="{12A225AD-F363-434B-8C7A-163281EBA87F}" type="pres">
      <dgm:prSet presAssocID="{A1082404-DE1A-4BCC-99BD-9796F871DFD8}" presName="desTx" presStyleLbl="revTx" presStyleIdx="7" presStyleCnt="10">
        <dgm:presLayoutVars/>
      </dgm:prSet>
      <dgm:spPr/>
    </dgm:pt>
    <dgm:pt modelId="{63A88787-A378-4E25-BB45-0EBD869E2873}" type="pres">
      <dgm:prSet presAssocID="{7D899446-F9D1-48DE-91E4-81B9EADB1F6A}" presName="sibTrans" presStyleCnt="0"/>
      <dgm:spPr/>
    </dgm:pt>
    <dgm:pt modelId="{B9DC4A50-DC3E-45DD-9185-EACCC5C42310}" type="pres">
      <dgm:prSet presAssocID="{72255FEB-AEDC-49DB-BD01-7E095965E995}" presName="compNode" presStyleCnt="0"/>
      <dgm:spPr/>
    </dgm:pt>
    <dgm:pt modelId="{5FD8BA7C-9E5B-4C1D-A672-2A111CBF5AE9}" type="pres">
      <dgm:prSet presAssocID="{72255FEB-AEDC-49DB-BD01-7E095965E9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AAB2972-4AB5-4AD0-9DAD-EA464CEFBE3C}" type="pres">
      <dgm:prSet presAssocID="{72255FEB-AEDC-49DB-BD01-7E095965E995}" presName="iconSpace" presStyleCnt="0"/>
      <dgm:spPr/>
    </dgm:pt>
    <dgm:pt modelId="{5C7405A2-B32E-478E-A3FB-B9119F39FC33}" type="pres">
      <dgm:prSet presAssocID="{72255FEB-AEDC-49DB-BD01-7E095965E995}" presName="parTx" presStyleLbl="revTx" presStyleIdx="8" presStyleCnt="10">
        <dgm:presLayoutVars>
          <dgm:chMax val="0"/>
          <dgm:chPref val="0"/>
        </dgm:presLayoutVars>
      </dgm:prSet>
      <dgm:spPr/>
    </dgm:pt>
    <dgm:pt modelId="{F741A329-079D-4280-ADE5-94428327B1C6}" type="pres">
      <dgm:prSet presAssocID="{72255FEB-AEDC-49DB-BD01-7E095965E995}" presName="txSpace" presStyleCnt="0"/>
      <dgm:spPr/>
    </dgm:pt>
    <dgm:pt modelId="{3E082EC4-3359-4519-AF32-02076A9D7B19}" type="pres">
      <dgm:prSet presAssocID="{72255FEB-AEDC-49DB-BD01-7E095965E995}" presName="desTx" presStyleLbl="revTx" presStyleIdx="9" presStyleCnt="10">
        <dgm:presLayoutVars/>
      </dgm:prSet>
      <dgm:spPr/>
    </dgm:pt>
  </dgm:ptLst>
  <dgm:cxnLst>
    <dgm:cxn modelId="{F280FC16-B5F7-4BEF-9A7A-DBC77D5E050D}" type="presOf" srcId="{924B74C8-4919-48D6-91F8-D8C1E81D45C3}" destId="{A67DB884-E3E0-41C0-B854-D7243FFA0EB5}" srcOrd="0" destOrd="0" presId="urn:microsoft.com/office/officeart/2018/5/layout/CenteredIconLabelDescriptionList"/>
    <dgm:cxn modelId="{C44D941D-0CC8-490F-8B80-978B57C670AE}" type="presOf" srcId="{7B01F54D-1F29-4166-B4B1-2016A7CB34B8}" destId="{A67DB884-E3E0-41C0-B854-D7243FFA0EB5}" srcOrd="0" destOrd="1" presId="urn:microsoft.com/office/officeart/2018/5/layout/CenteredIconLabelDescriptionList"/>
    <dgm:cxn modelId="{785A3E39-FC77-403E-8D29-BF0863272186}" type="presOf" srcId="{AB9290C6-06E7-4A7E-BE43-B63EC8FBBE5F}" destId="{C0B6C412-2D2A-417A-9691-D8161AF8D46A}" srcOrd="0" destOrd="0" presId="urn:microsoft.com/office/officeart/2018/5/layout/CenteredIconLabelDescriptionList"/>
    <dgm:cxn modelId="{B2D6573A-23A7-4A6B-9C26-199EFCC4DD7A}" type="presOf" srcId="{B8DF2A70-FF95-4F13-8131-D19D640EE635}" destId="{B55BF242-C483-4426-855E-54977BB38C09}" srcOrd="0" destOrd="0" presId="urn:microsoft.com/office/officeart/2018/5/layout/CenteredIconLabelDescriptionList"/>
    <dgm:cxn modelId="{365ED03E-E78F-4829-8A9E-A4E519B9D029}" type="presOf" srcId="{72255FEB-AEDC-49DB-BD01-7E095965E995}" destId="{5C7405A2-B32E-478E-A3FB-B9119F39FC33}" srcOrd="0" destOrd="0" presId="urn:microsoft.com/office/officeart/2018/5/layout/CenteredIconLabelDescriptionList"/>
    <dgm:cxn modelId="{A1DE1452-382A-4ED1-88D6-54C4AAF302CE}" srcId="{D3BC8FD5-3B64-4DC6-A3A4-FF84A862BDDE}" destId="{7B01F54D-1F29-4166-B4B1-2016A7CB34B8}" srcOrd="1" destOrd="0" parTransId="{0B8D4F72-E6FC-4734-B5DE-B0B4655B0BC7}" sibTransId="{BF82196B-D786-425E-AC11-AE17D1C2D813}"/>
    <dgm:cxn modelId="{12F1C453-06F4-4F6C-B35A-390A43FE1BF6}" srcId="{AB9290C6-06E7-4A7E-BE43-B63EC8FBBE5F}" destId="{A1082404-DE1A-4BCC-99BD-9796F871DFD8}" srcOrd="3" destOrd="0" parTransId="{21E7E6F8-C606-447C-9D29-5AB9D9B4042C}" sibTransId="{7D899446-F9D1-48DE-91E4-81B9EADB1F6A}"/>
    <dgm:cxn modelId="{ABF38374-9485-4048-A897-EA7406637740}" srcId="{AB9290C6-06E7-4A7E-BE43-B63EC8FBBE5F}" destId="{01FA21B6-6A31-481D-9866-2552F0CDD36E}" srcOrd="1" destOrd="0" parTransId="{87F81F42-F0EE-4191-A19D-E21CDA23F63F}" sibTransId="{6BC7FBB7-7118-4669-B1C9-3977C837F6A1}"/>
    <dgm:cxn modelId="{91ABEB7E-9295-4EB7-BE5F-E222727E2A9B}" srcId="{557ED98D-D2D8-4110-9976-505C493C8219}" destId="{B8DF2A70-FF95-4F13-8131-D19D640EE635}" srcOrd="0" destOrd="0" parTransId="{104BC912-365D-4E3D-A64F-2EE4FB983579}" sibTransId="{619C6A5A-50C2-4F40-9583-DC128B972E78}"/>
    <dgm:cxn modelId="{3537CE85-9D8C-4C54-B46C-EFAD42D6E522}" srcId="{AB9290C6-06E7-4A7E-BE43-B63EC8FBBE5F}" destId="{557ED98D-D2D8-4110-9976-505C493C8219}" srcOrd="0" destOrd="0" parTransId="{819F501E-F627-434D-8BDF-62D5C6C480FD}" sibTransId="{69CF919B-8BB7-44E2-8448-B58AF98C4BB8}"/>
    <dgm:cxn modelId="{5817AA8E-2CB1-4761-8BFD-3B51337DE7F1}" type="presOf" srcId="{D3BC8FD5-3B64-4DC6-A3A4-FF84A862BDDE}" destId="{0AE8494C-7BCB-4EF3-9797-0316CBC36A9C}" srcOrd="0" destOrd="0" presId="urn:microsoft.com/office/officeart/2018/5/layout/CenteredIconLabelDescriptionList"/>
    <dgm:cxn modelId="{C36B4DAA-ADA6-4E35-AEC3-7D12F63C7927}" srcId="{D3BC8FD5-3B64-4DC6-A3A4-FF84A862BDDE}" destId="{924B74C8-4919-48D6-91F8-D8C1E81D45C3}" srcOrd="0" destOrd="0" parTransId="{1DB04B6F-02A8-4452-9DE4-FD493FA6A909}" sibTransId="{8799458D-6AEE-431E-AD90-2FB0F7424833}"/>
    <dgm:cxn modelId="{938B6CBB-CA15-4517-A039-7F065B02751F}" srcId="{AB9290C6-06E7-4A7E-BE43-B63EC8FBBE5F}" destId="{72255FEB-AEDC-49DB-BD01-7E095965E995}" srcOrd="4" destOrd="0" parTransId="{F723B0B5-8CA5-473D-80E0-DE7D75B366B2}" sibTransId="{81053168-F756-4CA6-B06B-0BAA81A17AE0}"/>
    <dgm:cxn modelId="{BBD003BD-799F-4621-8E87-9FBCE2FB9ABE}" type="presOf" srcId="{557ED98D-D2D8-4110-9976-505C493C8219}" destId="{335E6DB5-F44F-4F10-BBB4-27D3681A6F6C}" srcOrd="0" destOrd="0" presId="urn:microsoft.com/office/officeart/2018/5/layout/CenteredIconLabelDescriptionList"/>
    <dgm:cxn modelId="{F616EEC1-6D32-4348-AF66-F5EA87F62BB0}" type="presOf" srcId="{A1082404-DE1A-4BCC-99BD-9796F871DFD8}" destId="{A58F1494-55B3-4446-BA4C-415464AE8696}" srcOrd="0" destOrd="0" presId="urn:microsoft.com/office/officeart/2018/5/layout/CenteredIconLabelDescriptionList"/>
    <dgm:cxn modelId="{02953BC5-B0C8-4C55-8D2E-A57238C02E18}" srcId="{AB9290C6-06E7-4A7E-BE43-B63EC8FBBE5F}" destId="{D3BC8FD5-3B64-4DC6-A3A4-FF84A862BDDE}" srcOrd="2" destOrd="0" parTransId="{4822C397-EAF3-4249-9D94-46A78FED6A80}" sibTransId="{C8781C09-B443-4CF0-8446-8620375C0697}"/>
    <dgm:cxn modelId="{57BB46F6-C1A4-4E9D-A8C6-ED4FC1ED9AA4}" type="presOf" srcId="{01FA21B6-6A31-481D-9866-2552F0CDD36E}" destId="{3121067F-1AB1-4AB9-B1C0-1B127D9AFAD3}" srcOrd="0" destOrd="0" presId="urn:microsoft.com/office/officeart/2018/5/layout/CenteredIconLabelDescriptionList"/>
    <dgm:cxn modelId="{3FE18CE6-D14A-4CDB-8CE1-CFD12E79C74C}" type="presParOf" srcId="{C0B6C412-2D2A-417A-9691-D8161AF8D46A}" destId="{A266313A-359C-490B-8A69-BACA915FE841}" srcOrd="0" destOrd="0" presId="urn:microsoft.com/office/officeart/2018/5/layout/CenteredIconLabelDescriptionList"/>
    <dgm:cxn modelId="{68FD1515-4107-43FD-A755-6FEE9C71A2FB}" type="presParOf" srcId="{A266313A-359C-490B-8A69-BACA915FE841}" destId="{7685A3C1-7B8B-43BD-B038-259D52CC1289}" srcOrd="0" destOrd="0" presId="urn:microsoft.com/office/officeart/2018/5/layout/CenteredIconLabelDescriptionList"/>
    <dgm:cxn modelId="{8C5B6433-C110-473C-9AF4-7F998D4A1A5D}" type="presParOf" srcId="{A266313A-359C-490B-8A69-BACA915FE841}" destId="{FA4D84A9-BD35-475E-BB26-03B9F2EAED2C}" srcOrd="1" destOrd="0" presId="urn:microsoft.com/office/officeart/2018/5/layout/CenteredIconLabelDescriptionList"/>
    <dgm:cxn modelId="{80A149A2-C777-43AD-8167-8C2A4602AB23}" type="presParOf" srcId="{A266313A-359C-490B-8A69-BACA915FE841}" destId="{335E6DB5-F44F-4F10-BBB4-27D3681A6F6C}" srcOrd="2" destOrd="0" presId="urn:microsoft.com/office/officeart/2018/5/layout/CenteredIconLabelDescriptionList"/>
    <dgm:cxn modelId="{941FBB7E-ECA8-406D-B4A3-27421771272E}" type="presParOf" srcId="{A266313A-359C-490B-8A69-BACA915FE841}" destId="{C4572A79-5A4F-4AAB-B1BE-8FEA4E71B94C}" srcOrd="3" destOrd="0" presId="urn:microsoft.com/office/officeart/2018/5/layout/CenteredIconLabelDescriptionList"/>
    <dgm:cxn modelId="{7B4FB47A-031B-4A1C-9C98-E4A03890C3FF}" type="presParOf" srcId="{A266313A-359C-490B-8A69-BACA915FE841}" destId="{B55BF242-C483-4426-855E-54977BB38C09}" srcOrd="4" destOrd="0" presId="urn:microsoft.com/office/officeart/2018/5/layout/CenteredIconLabelDescriptionList"/>
    <dgm:cxn modelId="{A28353D1-2A67-4F7C-8DDE-1610A2D0D0DE}" type="presParOf" srcId="{C0B6C412-2D2A-417A-9691-D8161AF8D46A}" destId="{CB31673A-585C-4F76-AF4C-BF1372458CA1}" srcOrd="1" destOrd="0" presId="urn:microsoft.com/office/officeart/2018/5/layout/CenteredIconLabelDescriptionList"/>
    <dgm:cxn modelId="{367086AA-5A04-4151-A427-07F0FF68D6C9}" type="presParOf" srcId="{C0B6C412-2D2A-417A-9691-D8161AF8D46A}" destId="{5EA53A86-3DFE-41EE-9E6E-A7A6FC1335A8}" srcOrd="2" destOrd="0" presId="urn:microsoft.com/office/officeart/2018/5/layout/CenteredIconLabelDescriptionList"/>
    <dgm:cxn modelId="{E89DF11A-3E14-4791-9D45-B0EEC9DE6D60}" type="presParOf" srcId="{5EA53A86-3DFE-41EE-9E6E-A7A6FC1335A8}" destId="{46CC0ECA-74DC-4B99-A266-FDA151596230}" srcOrd="0" destOrd="0" presId="urn:microsoft.com/office/officeart/2018/5/layout/CenteredIconLabelDescriptionList"/>
    <dgm:cxn modelId="{75F668F9-54F4-4067-AEE7-3930D2965545}" type="presParOf" srcId="{5EA53A86-3DFE-41EE-9E6E-A7A6FC1335A8}" destId="{F4091FA2-86C5-4D8A-9076-C8B007AAB622}" srcOrd="1" destOrd="0" presId="urn:microsoft.com/office/officeart/2018/5/layout/CenteredIconLabelDescriptionList"/>
    <dgm:cxn modelId="{6C4D03E8-9F90-4D48-838E-3976E6CD5322}" type="presParOf" srcId="{5EA53A86-3DFE-41EE-9E6E-A7A6FC1335A8}" destId="{3121067F-1AB1-4AB9-B1C0-1B127D9AFAD3}" srcOrd="2" destOrd="0" presId="urn:microsoft.com/office/officeart/2018/5/layout/CenteredIconLabelDescriptionList"/>
    <dgm:cxn modelId="{4B3282A9-154B-4369-AC9B-CC7904EB0D8B}" type="presParOf" srcId="{5EA53A86-3DFE-41EE-9E6E-A7A6FC1335A8}" destId="{FE163E5E-C90B-4334-B67A-3BA21C602C1A}" srcOrd="3" destOrd="0" presId="urn:microsoft.com/office/officeart/2018/5/layout/CenteredIconLabelDescriptionList"/>
    <dgm:cxn modelId="{E8CD25FF-B3CF-4BD7-BDAD-66FAA26B709D}" type="presParOf" srcId="{5EA53A86-3DFE-41EE-9E6E-A7A6FC1335A8}" destId="{D010E1DE-2243-4E9F-8E37-1E2EE5B77E35}" srcOrd="4" destOrd="0" presId="urn:microsoft.com/office/officeart/2018/5/layout/CenteredIconLabelDescriptionList"/>
    <dgm:cxn modelId="{BF8A70BE-A48D-4AF2-94E8-93349F7FDFF2}" type="presParOf" srcId="{C0B6C412-2D2A-417A-9691-D8161AF8D46A}" destId="{768FDDB8-9797-4753-8770-529E14919F82}" srcOrd="3" destOrd="0" presId="urn:microsoft.com/office/officeart/2018/5/layout/CenteredIconLabelDescriptionList"/>
    <dgm:cxn modelId="{80DC9444-DFB0-4F74-8EA9-580957CF49C5}" type="presParOf" srcId="{C0B6C412-2D2A-417A-9691-D8161AF8D46A}" destId="{A2896B9F-0368-491C-B207-A15AC7CA30C1}" srcOrd="4" destOrd="0" presId="urn:microsoft.com/office/officeart/2018/5/layout/CenteredIconLabelDescriptionList"/>
    <dgm:cxn modelId="{BBACCD6D-5DB1-4DA0-8A03-0C0D352EE19B}" type="presParOf" srcId="{A2896B9F-0368-491C-B207-A15AC7CA30C1}" destId="{08492A48-70D5-485C-A74F-DC4EB23D74A1}" srcOrd="0" destOrd="0" presId="urn:microsoft.com/office/officeart/2018/5/layout/CenteredIconLabelDescriptionList"/>
    <dgm:cxn modelId="{461A0F3A-E1D0-4081-A120-B4199B2EFB42}" type="presParOf" srcId="{A2896B9F-0368-491C-B207-A15AC7CA30C1}" destId="{2C354ACC-E29E-41D4-80A3-9D57A78A43AD}" srcOrd="1" destOrd="0" presId="urn:microsoft.com/office/officeart/2018/5/layout/CenteredIconLabelDescriptionList"/>
    <dgm:cxn modelId="{ACC43370-D047-4817-9799-F4396FE2D224}" type="presParOf" srcId="{A2896B9F-0368-491C-B207-A15AC7CA30C1}" destId="{0AE8494C-7BCB-4EF3-9797-0316CBC36A9C}" srcOrd="2" destOrd="0" presId="urn:microsoft.com/office/officeart/2018/5/layout/CenteredIconLabelDescriptionList"/>
    <dgm:cxn modelId="{ED099CC6-824D-4E2F-9E5C-DD85286DB1C5}" type="presParOf" srcId="{A2896B9F-0368-491C-B207-A15AC7CA30C1}" destId="{F82C78AE-8B94-4D1A-9A2A-FFD05D2B731E}" srcOrd="3" destOrd="0" presId="urn:microsoft.com/office/officeart/2018/5/layout/CenteredIconLabelDescriptionList"/>
    <dgm:cxn modelId="{801D5AAB-F66B-45DC-AAD1-8DC53671131D}" type="presParOf" srcId="{A2896B9F-0368-491C-B207-A15AC7CA30C1}" destId="{A67DB884-E3E0-41C0-B854-D7243FFA0EB5}" srcOrd="4" destOrd="0" presId="urn:microsoft.com/office/officeart/2018/5/layout/CenteredIconLabelDescriptionList"/>
    <dgm:cxn modelId="{08D0B279-4253-497C-903F-1A559409C5F5}" type="presParOf" srcId="{C0B6C412-2D2A-417A-9691-D8161AF8D46A}" destId="{F3BB24A6-38FB-4ED3-8582-810B53863648}" srcOrd="5" destOrd="0" presId="urn:microsoft.com/office/officeart/2018/5/layout/CenteredIconLabelDescriptionList"/>
    <dgm:cxn modelId="{80E937E7-EA56-4202-A5F4-8B1B2D05DCF7}" type="presParOf" srcId="{C0B6C412-2D2A-417A-9691-D8161AF8D46A}" destId="{8B2ADECC-383F-4F1F-B4BA-553409F964B5}" srcOrd="6" destOrd="0" presId="urn:microsoft.com/office/officeart/2018/5/layout/CenteredIconLabelDescriptionList"/>
    <dgm:cxn modelId="{D74193FA-AC0D-46F1-88FB-B3C36E44279B}" type="presParOf" srcId="{8B2ADECC-383F-4F1F-B4BA-553409F964B5}" destId="{EEA33BBC-AE05-4D0F-9A33-4B22A9501B34}" srcOrd="0" destOrd="0" presId="urn:microsoft.com/office/officeart/2018/5/layout/CenteredIconLabelDescriptionList"/>
    <dgm:cxn modelId="{C398B651-22DE-4F57-B820-21C08F4EC744}" type="presParOf" srcId="{8B2ADECC-383F-4F1F-B4BA-553409F964B5}" destId="{E1D65ADD-E14B-40A8-9988-873CD685085B}" srcOrd="1" destOrd="0" presId="urn:microsoft.com/office/officeart/2018/5/layout/CenteredIconLabelDescriptionList"/>
    <dgm:cxn modelId="{88696C62-C7C3-42B4-9271-9B1038D03E92}" type="presParOf" srcId="{8B2ADECC-383F-4F1F-B4BA-553409F964B5}" destId="{A58F1494-55B3-4446-BA4C-415464AE8696}" srcOrd="2" destOrd="0" presId="urn:microsoft.com/office/officeart/2018/5/layout/CenteredIconLabelDescriptionList"/>
    <dgm:cxn modelId="{8A6EBDA5-559E-440E-A2A0-577EA84C3594}" type="presParOf" srcId="{8B2ADECC-383F-4F1F-B4BA-553409F964B5}" destId="{8F4429D2-5A00-4FEF-93D5-593D7E8F3F03}" srcOrd="3" destOrd="0" presId="urn:microsoft.com/office/officeart/2018/5/layout/CenteredIconLabelDescriptionList"/>
    <dgm:cxn modelId="{3399E49C-6607-4C9C-B6B4-7729407CE43D}" type="presParOf" srcId="{8B2ADECC-383F-4F1F-B4BA-553409F964B5}" destId="{12A225AD-F363-434B-8C7A-163281EBA87F}" srcOrd="4" destOrd="0" presId="urn:microsoft.com/office/officeart/2018/5/layout/CenteredIconLabelDescriptionList"/>
    <dgm:cxn modelId="{5ABE884A-7AE5-4949-B5AF-274A161E7D2E}" type="presParOf" srcId="{C0B6C412-2D2A-417A-9691-D8161AF8D46A}" destId="{63A88787-A378-4E25-BB45-0EBD869E2873}" srcOrd="7" destOrd="0" presId="urn:microsoft.com/office/officeart/2018/5/layout/CenteredIconLabelDescriptionList"/>
    <dgm:cxn modelId="{5139A7E5-9C0F-4EEB-94C6-B76A11640BF5}" type="presParOf" srcId="{C0B6C412-2D2A-417A-9691-D8161AF8D46A}" destId="{B9DC4A50-DC3E-45DD-9185-EACCC5C42310}" srcOrd="8" destOrd="0" presId="urn:microsoft.com/office/officeart/2018/5/layout/CenteredIconLabelDescriptionList"/>
    <dgm:cxn modelId="{C17EFE72-FEB3-48D7-9E8A-E22C793224A5}" type="presParOf" srcId="{B9DC4A50-DC3E-45DD-9185-EACCC5C42310}" destId="{5FD8BA7C-9E5B-4C1D-A672-2A111CBF5AE9}" srcOrd="0" destOrd="0" presId="urn:microsoft.com/office/officeart/2018/5/layout/CenteredIconLabelDescriptionList"/>
    <dgm:cxn modelId="{63741438-7E7C-41EE-A8F7-41F40C74FC8C}" type="presParOf" srcId="{B9DC4A50-DC3E-45DD-9185-EACCC5C42310}" destId="{1AAB2972-4AB5-4AD0-9DAD-EA464CEFBE3C}" srcOrd="1" destOrd="0" presId="urn:microsoft.com/office/officeart/2018/5/layout/CenteredIconLabelDescriptionList"/>
    <dgm:cxn modelId="{1487D79B-2E14-4FF9-88F7-85BB3A2CE86D}" type="presParOf" srcId="{B9DC4A50-DC3E-45DD-9185-EACCC5C42310}" destId="{5C7405A2-B32E-478E-A3FB-B9119F39FC33}" srcOrd="2" destOrd="0" presId="urn:microsoft.com/office/officeart/2018/5/layout/CenteredIconLabelDescriptionList"/>
    <dgm:cxn modelId="{3838CCCF-4CB2-40C8-95F0-7CB1148AA715}" type="presParOf" srcId="{B9DC4A50-DC3E-45DD-9185-EACCC5C42310}" destId="{F741A329-079D-4280-ADE5-94428327B1C6}" srcOrd="3" destOrd="0" presId="urn:microsoft.com/office/officeart/2018/5/layout/CenteredIconLabelDescriptionList"/>
    <dgm:cxn modelId="{1DD6DE8C-7D2B-41D6-BBCD-DEDAA54361F7}" type="presParOf" srcId="{B9DC4A50-DC3E-45DD-9185-EACCC5C42310}" destId="{3E082EC4-3359-4519-AF32-02076A9D7B1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159D9-C7D6-4CAC-A902-5F3880DE511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dirty="0"/>
            <a:t>Who’s using EF6/Core, and what types of applications (Web, Windows, </a:t>
          </a:r>
          <a:r>
            <a:rPr lang="en-US" dirty="0" err="1"/>
            <a:t>etc</a:t>
          </a:r>
          <a:r>
            <a:rPr lang="en-US" dirty="0"/>
            <a:t>)?</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10790173-1C29-49A1-B0DA-871BCF7900B1}" type="pres">
      <dgm:prSet presAssocID="{B97159D9-C7D6-4CAC-A902-5F3880DE511D}" presName="root" presStyleCnt="0">
        <dgm:presLayoutVars>
          <dgm:dir/>
          <dgm:resizeHandles val="exact"/>
        </dgm:presLayoutVars>
      </dgm:prSet>
      <dgm:spPr/>
    </dgm:pt>
    <dgm:pt modelId="{172F1F2D-C342-4198-B83E-DE935155C9A7}" type="pres">
      <dgm:prSet presAssocID="{19E5D454-E2CD-42F0-9923-54D83F34C553}" presName="compNode" presStyleCnt="0"/>
      <dgm:spPr/>
    </dgm:pt>
    <dgm:pt modelId="{83CB9B6C-A75F-405F-AFD6-BCE6EB6C42A4}" type="pres">
      <dgm:prSet presAssocID="{19E5D454-E2CD-42F0-9923-54D83F34C553}" presName="bgRect" presStyleLbl="bgShp" presStyleIdx="0" presStyleCnt="6"/>
      <dgm:spPr/>
    </dgm:pt>
    <dgm:pt modelId="{9D90D85C-C0D2-4480-A992-C969BDC7239B}"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A45CAA2-D0D6-413C-B579-EF29D9077C8A}" type="pres">
      <dgm:prSet presAssocID="{19E5D454-E2CD-42F0-9923-54D83F34C553}" presName="spaceRect" presStyleCnt="0"/>
      <dgm:spPr/>
    </dgm:pt>
    <dgm:pt modelId="{A016D976-2F2B-4141-99A3-52E741DFE48C}" type="pres">
      <dgm:prSet presAssocID="{19E5D454-E2CD-42F0-9923-54D83F34C553}" presName="parTx" presStyleLbl="revTx" presStyleIdx="0" presStyleCnt="6">
        <dgm:presLayoutVars>
          <dgm:chMax val="0"/>
          <dgm:chPref val="0"/>
        </dgm:presLayoutVars>
      </dgm:prSet>
      <dgm:spPr/>
    </dgm:pt>
    <dgm:pt modelId="{31B8B750-D632-446D-8228-C780EAE091A1}" type="pres">
      <dgm:prSet presAssocID="{83E411F5-DA6F-4B17-9B94-B2A67F702910}" presName="sibTrans" presStyleCnt="0"/>
      <dgm:spPr/>
    </dgm:pt>
    <dgm:pt modelId="{A6D136B4-75D1-4B69-AE45-F0C0938B440C}" type="pres">
      <dgm:prSet presAssocID="{15713EC2-F586-4424-9598-08C423A228BA}" presName="compNode" presStyleCnt="0"/>
      <dgm:spPr/>
    </dgm:pt>
    <dgm:pt modelId="{10AEBD66-2C79-4CDA-B766-55AEF2068375}" type="pres">
      <dgm:prSet presAssocID="{15713EC2-F586-4424-9598-08C423A228BA}" presName="bgRect" presStyleLbl="bgShp" presStyleIdx="1" presStyleCnt="6"/>
      <dgm:spPr/>
    </dgm:pt>
    <dgm:pt modelId="{7066F238-9926-43BF-B8D3-35507143ED95}"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40187E95-3C35-4717-B6C5-53AB7552B8C2}" type="pres">
      <dgm:prSet presAssocID="{15713EC2-F586-4424-9598-08C423A228BA}" presName="spaceRect" presStyleCnt="0"/>
      <dgm:spPr/>
    </dgm:pt>
    <dgm:pt modelId="{2EDD5126-0DC6-4A57-9AA2-C3097CA7772D}" type="pres">
      <dgm:prSet presAssocID="{15713EC2-F586-4424-9598-08C423A228BA}" presName="parTx" presStyleLbl="revTx" presStyleIdx="1" presStyleCnt="6">
        <dgm:presLayoutVars>
          <dgm:chMax val="0"/>
          <dgm:chPref val="0"/>
        </dgm:presLayoutVars>
      </dgm:prSet>
      <dgm:spPr/>
    </dgm:pt>
    <dgm:pt modelId="{A4CAD299-6BAD-42B9-9F9C-88DE2BA8F16A}" type="pres">
      <dgm:prSet presAssocID="{76F730A5-7D45-4954-B313-F1697EFE4032}" presName="sibTrans" presStyleCnt="0"/>
      <dgm:spPr/>
    </dgm:pt>
    <dgm:pt modelId="{D1C00E83-7A0D-48EE-804F-E8C8A52CA42B}" type="pres">
      <dgm:prSet presAssocID="{BCB11FEB-08F5-4EA0-A5D4-C79240F36E77}" presName="compNode" presStyleCnt="0"/>
      <dgm:spPr/>
    </dgm:pt>
    <dgm:pt modelId="{CF063C78-4DBD-4C04-A965-3942F7D05AEA}" type="pres">
      <dgm:prSet presAssocID="{BCB11FEB-08F5-4EA0-A5D4-C79240F36E77}" presName="bgRect" presStyleLbl="bgShp" presStyleIdx="2" presStyleCnt="6"/>
      <dgm:spPr/>
    </dgm:pt>
    <dgm:pt modelId="{F9748DB0-670B-4846-BC40-C0005D1CD598}" type="pres">
      <dgm:prSet presAssocID="{BCB11FEB-08F5-4EA0-A5D4-C79240F36E7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ierarchy"/>
        </a:ext>
      </dgm:extLst>
    </dgm:pt>
    <dgm:pt modelId="{187CCFF3-F7BB-4133-B3A9-7FEBA8281F57}" type="pres">
      <dgm:prSet presAssocID="{BCB11FEB-08F5-4EA0-A5D4-C79240F36E77}" presName="spaceRect" presStyleCnt="0"/>
      <dgm:spPr/>
    </dgm:pt>
    <dgm:pt modelId="{D70463D5-DCBC-473B-B47E-9C22BAE014BE}" type="pres">
      <dgm:prSet presAssocID="{BCB11FEB-08F5-4EA0-A5D4-C79240F36E77}" presName="parTx" presStyleLbl="revTx" presStyleIdx="2" presStyleCnt="6">
        <dgm:presLayoutVars>
          <dgm:chMax val="0"/>
          <dgm:chPref val="0"/>
        </dgm:presLayoutVars>
      </dgm:prSet>
      <dgm:spPr/>
    </dgm:pt>
    <dgm:pt modelId="{8C608805-5CCB-4979-9819-84CA51AE9727}" type="pres">
      <dgm:prSet presAssocID="{FECA4520-3B45-4EF7-85BE-9FE251F50192}" presName="sibTrans" presStyleCnt="0"/>
      <dgm:spPr/>
    </dgm:pt>
    <dgm:pt modelId="{CF48D389-4CED-4435-8C97-AD592E39BF01}" type="pres">
      <dgm:prSet presAssocID="{DDBB9AB4-994E-4481-B192-EB91F79E5689}" presName="compNode" presStyleCnt="0"/>
      <dgm:spPr/>
    </dgm:pt>
    <dgm:pt modelId="{01620D39-CD5A-4554-BB8E-C302F696F0B1}" type="pres">
      <dgm:prSet presAssocID="{DDBB9AB4-994E-4481-B192-EB91F79E5689}" presName="bgRect" presStyleLbl="bgShp" presStyleIdx="3" presStyleCnt="6"/>
      <dgm:spPr/>
    </dgm:pt>
    <dgm:pt modelId="{F544D9B1-C40B-45B0-AFD2-986045A3EB27}"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66CF4DA-600E-41F3-9BB1-E9685B7B4D56}" type="pres">
      <dgm:prSet presAssocID="{DDBB9AB4-994E-4481-B192-EB91F79E5689}" presName="spaceRect" presStyleCnt="0"/>
      <dgm:spPr/>
    </dgm:pt>
    <dgm:pt modelId="{6B806946-821A-4911-A5EF-4087487ECFFF}" type="pres">
      <dgm:prSet presAssocID="{DDBB9AB4-994E-4481-B192-EB91F79E5689}" presName="parTx" presStyleLbl="revTx" presStyleIdx="3" presStyleCnt="6">
        <dgm:presLayoutVars>
          <dgm:chMax val="0"/>
          <dgm:chPref val="0"/>
        </dgm:presLayoutVars>
      </dgm:prSet>
      <dgm:spPr/>
    </dgm:pt>
    <dgm:pt modelId="{97A35E28-0D75-4939-B770-E3039D82E6C6}" type="pres">
      <dgm:prSet presAssocID="{20FC170D-91D6-477D-8577-1F254B3C081F}" presName="sibTrans" presStyleCnt="0"/>
      <dgm:spPr/>
    </dgm:pt>
    <dgm:pt modelId="{4DEFE856-3C42-4EBF-8627-7BC0ACCAED86}" type="pres">
      <dgm:prSet presAssocID="{DCAC2C4B-85BB-41A4-BFF3-4FCBFCC18488}" presName="compNode" presStyleCnt="0"/>
      <dgm:spPr/>
    </dgm:pt>
    <dgm:pt modelId="{6DBA4926-F55E-48B4-A8B7-9AEFB09614AF}" type="pres">
      <dgm:prSet presAssocID="{DCAC2C4B-85BB-41A4-BFF3-4FCBFCC18488}" presName="bgRect" presStyleLbl="bgShp" presStyleIdx="4" presStyleCnt="6"/>
      <dgm:spPr/>
    </dgm:pt>
    <dgm:pt modelId="{627BC53A-DBE7-4775-B83E-A9F9E18CD2ED}" type="pres">
      <dgm:prSet presAssocID="{DCAC2C4B-85BB-41A4-BFF3-4FCBFCC184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tabase"/>
        </a:ext>
      </dgm:extLst>
    </dgm:pt>
    <dgm:pt modelId="{A6CF8536-21C9-47FB-B540-7C4E6400C0B3}" type="pres">
      <dgm:prSet presAssocID="{DCAC2C4B-85BB-41A4-BFF3-4FCBFCC18488}" presName="spaceRect" presStyleCnt="0"/>
      <dgm:spPr/>
    </dgm:pt>
    <dgm:pt modelId="{FC1D7FE8-A443-4E83-8066-CAE95C237770}" type="pres">
      <dgm:prSet presAssocID="{DCAC2C4B-85BB-41A4-BFF3-4FCBFCC18488}" presName="parTx" presStyleLbl="revTx" presStyleIdx="4" presStyleCnt="6">
        <dgm:presLayoutVars>
          <dgm:chMax val="0"/>
          <dgm:chPref val="0"/>
        </dgm:presLayoutVars>
      </dgm:prSet>
      <dgm:spPr/>
    </dgm:pt>
    <dgm:pt modelId="{3427D7AA-DCE8-403A-8AFB-34A6B495847D}" type="pres">
      <dgm:prSet presAssocID="{0E89A57F-FB87-49F1-9E5B-80E0D0BAAF64}" presName="sibTrans" presStyleCnt="0"/>
      <dgm:spPr/>
    </dgm:pt>
    <dgm:pt modelId="{6FA821F9-4791-4DE3-8ADB-4D7147AD0BA8}" type="pres">
      <dgm:prSet presAssocID="{14BF3E8A-4E74-4337-A750-2C267DFE7AEC}" presName="compNode" presStyleCnt="0"/>
      <dgm:spPr/>
    </dgm:pt>
    <dgm:pt modelId="{D2E9F78A-C2F7-43C8-923A-D2E2DB742B5D}" type="pres">
      <dgm:prSet presAssocID="{14BF3E8A-4E74-4337-A750-2C267DFE7AEC}" presName="bgRect" presStyleLbl="bgShp" presStyleIdx="5" presStyleCnt="6"/>
      <dgm:spPr/>
    </dgm:pt>
    <dgm:pt modelId="{1DA21150-5B32-4A7C-8A55-9A43B33A4C47}" type="pres">
      <dgm:prSet presAssocID="{14BF3E8A-4E74-4337-A750-2C267DFE7AE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aper"/>
        </a:ext>
      </dgm:extLst>
    </dgm:pt>
    <dgm:pt modelId="{D088F94C-9F4C-4643-8E27-D5D29147917B}" type="pres">
      <dgm:prSet presAssocID="{14BF3E8A-4E74-4337-A750-2C267DFE7AEC}" presName="spaceRect" presStyleCnt="0"/>
      <dgm:spPr/>
    </dgm:pt>
    <dgm:pt modelId="{770A56D9-2347-470C-AD53-AB7C824E3CF1}" type="pres">
      <dgm:prSet presAssocID="{14BF3E8A-4E74-4337-A750-2C267DFE7AEC}" presName="parTx" presStyleLbl="revTx" presStyleIdx="5" presStyleCnt="6">
        <dgm:presLayoutVars>
          <dgm:chMax val="0"/>
          <dgm:chPref val="0"/>
        </dgm:presLayoutVars>
      </dgm:prSet>
      <dgm:spPr/>
    </dgm:pt>
  </dgm:ptLst>
  <dgm:cxnLst>
    <dgm:cxn modelId="{BFF0EE05-D761-4A26-9CC0-3EB7AC0F4306}" type="presOf" srcId="{B97159D9-C7D6-4CAC-A902-5F3880DE511D}" destId="{10790173-1C29-49A1-B0DA-871BCF7900B1}" srcOrd="0" destOrd="0" presId="urn:microsoft.com/office/officeart/2018/2/layout/IconVerticalSolidList"/>
    <dgm:cxn modelId="{E071850E-C652-4497-8BC4-26B1F499DACD}" type="presOf" srcId="{15713EC2-F586-4424-9598-08C423A228BA}" destId="{2EDD5126-0DC6-4A57-9AA2-C3097CA7772D}" srcOrd="0" destOrd="0" presId="urn:microsoft.com/office/officeart/2018/2/layout/IconVerticalSolidList"/>
    <dgm:cxn modelId="{E5C6BE13-68F2-44A7-8320-59EB4C847A82}" type="presOf" srcId="{19E5D454-E2CD-42F0-9923-54D83F34C553}" destId="{A016D976-2F2B-4141-99A3-52E741DFE48C}" srcOrd="0" destOrd="0" presId="urn:microsoft.com/office/officeart/2018/2/layout/IconVerticalSolidList"/>
    <dgm:cxn modelId="{BDC98E1F-AFA0-44AF-A692-51EDE72793C8}" srcId="{B97159D9-C7D6-4CAC-A902-5F3880DE511D}" destId="{15713EC2-F586-4424-9598-08C423A228BA}" srcOrd="1" destOrd="0" parTransId="{04F77488-64DB-452F-940D-114740D1DDDB}" sibTransId="{76F730A5-7D45-4954-B313-F1697EFE4032}"/>
    <dgm:cxn modelId="{D1DAF32A-FFDF-482E-ABEC-14F2640391C9}" type="presOf" srcId="{DDBB9AB4-994E-4481-B192-EB91F79E5689}" destId="{6B806946-821A-4911-A5EF-4087487ECFFF}" srcOrd="0" destOrd="0" presId="urn:microsoft.com/office/officeart/2018/2/layout/IconVerticalSolidList"/>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C4D3592-93C4-47B9-9012-0AF64E31657C}" srcId="{B97159D9-C7D6-4CAC-A902-5F3880DE511D}" destId="{19E5D454-E2CD-42F0-9923-54D83F34C553}" srcOrd="0" destOrd="0" parTransId="{3AE8F071-DDF3-4544-A23B-FA0E03EE7660}" sibTransId="{83E411F5-DA6F-4B17-9B94-B2A67F702910}"/>
    <dgm:cxn modelId="{A145919B-3F89-4A9F-B661-5E0A7E2CD8CB}" type="presOf" srcId="{BCB11FEB-08F5-4EA0-A5D4-C79240F36E77}" destId="{D70463D5-DCBC-473B-B47E-9C22BAE014BE}" srcOrd="0" destOrd="0" presId="urn:microsoft.com/office/officeart/2018/2/layout/IconVerticalSolidList"/>
    <dgm:cxn modelId="{7D5822A9-274A-4EA6-A495-66AD1B5AC102}" srcId="{B97159D9-C7D6-4CAC-A902-5F3880DE511D}" destId="{DDBB9AB4-994E-4481-B192-EB91F79E5689}" srcOrd="3" destOrd="0" parTransId="{8C54CD93-8E44-4507-8118-E38614A01E37}" sibTransId="{20FC170D-91D6-477D-8577-1F254B3C081F}"/>
    <dgm:cxn modelId="{136019D6-73F1-412D-9531-31836011E932}" type="presOf" srcId="{14BF3E8A-4E74-4337-A750-2C267DFE7AEC}" destId="{770A56D9-2347-470C-AD53-AB7C824E3CF1}" srcOrd="0" destOrd="0" presId="urn:microsoft.com/office/officeart/2018/2/layout/IconVerticalSolidList"/>
    <dgm:cxn modelId="{9C1CD0EA-ED99-48C9-ABD4-277690EBB1B3}" type="presOf" srcId="{DCAC2C4B-85BB-41A4-BFF3-4FCBFCC18488}" destId="{FC1D7FE8-A443-4E83-8066-CAE95C237770}" srcOrd="0" destOrd="0" presId="urn:microsoft.com/office/officeart/2018/2/layout/IconVerticalSolidList"/>
    <dgm:cxn modelId="{07FC7178-E1F9-480B-893F-441A18A2586B}" type="presParOf" srcId="{10790173-1C29-49A1-B0DA-871BCF7900B1}" destId="{172F1F2D-C342-4198-B83E-DE935155C9A7}" srcOrd="0" destOrd="0" presId="urn:microsoft.com/office/officeart/2018/2/layout/IconVerticalSolidList"/>
    <dgm:cxn modelId="{F9DFB8EC-5A8D-43D0-AFD4-3C401C7DF36C}" type="presParOf" srcId="{172F1F2D-C342-4198-B83E-DE935155C9A7}" destId="{83CB9B6C-A75F-405F-AFD6-BCE6EB6C42A4}" srcOrd="0" destOrd="0" presId="urn:microsoft.com/office/officeart/2018/2/layout/IconVerticalSolidList"/>
    <dgm:cxn modelId="{71BA50B7-8BFF-4742-9764-DAFFE27FD8D4}" type="presParOf" srcId="{172F1F2D-C342-4198-B83E-DE935155C9A7}" destId="{9D90D85C-C0D2-4480-A992-C969BDC7239B}" srcOrd="1" destOrd="0" presId="urn:microsoft.com/office/officeart/2018/2/layout/IconVerticalSolidList"/>
    <dgm:cxn modelId="{5B1DBF98-265D-4B5D-9A74-A5924F5F7613}" type="presParOf" srcId="{172F1F2D-C342-4198-B83E-DE935155C9A7}" destId="{4A45CAA2-D0D6-413C-B579-EF29D9077C8A}" srcOrd="2" destOrd="0" presId="urn:microsoft.com/office/officeart/2018/2/layout/IconVerticalSolidList"/>
    <dgm:cxn modelId="{C2834BBC-46DF-4C69-8722-B9474DE5E227}" type="presParOf" srcId="{172F1F2D-C342-4198-B83E-DE935155C9A7}" destId="{A016D976-2F2B-4141-99A3-52E741DFE48C}" srcOrd="3" destOrd="0" presId="urn:microsoft.com/office/officeart/2018/2/layout/IconVerticalSolidList"/>
    <dgm:cxn modelId="{A9E12DC3-EEF6-4C27-B0A2-ED57A6D9F0C3}" type="presParOf" srcId="{10790173-1C29-49A1-B0DA-871BCF7900B1}" destId="{31B8B750-D632-446D-8228-C780EAE091A1}" srcOrd="1" destOrd="0" presId="urn:microsoft.com/office/officeart/2018/2/layout/IconVerticalSolidList"/>
    <dgm:cxn modelId="{F94A73ED-CA76-47A1-90AF-B29371481963}" type="presParOf" srcId="{10790173-1C29-49A1-B0DA-871BCF7900B1}" destId="{A6D136B4-75D1-4B69-AE45-F0C0938B440C}" srcOrd="2" destOrd="0" presId="urn:microsoft.com/office/officeart/2018/2/layout/IconVerticalSolidList"/>
    <dgm:cxn modelId="{4581AEAC-5D8A-40E4-93C1-B936008256B1}" type="presParOf" srcId="{A6D136B4-75D1-4B69-AE45-F0C0938B440C}" destId="{10AEBD66-2C79-4CDA-B766-55AEF2068375}" srcOrd="0" destOrd="0" presId="urn:microsoft.com/office/officeart/2018/2/layout/IconVerticalSolidList"/>
    <dgm:cxn modelId="{7E7C59BD-CFCE-49CB-A8D2-203312DD7217}" type="presParOf" srcId="{A6D136B4-75D1-4B69-AE45-F0C0938B440C}" destId="{7066F238-9926-43BF-B8D3-35507143ED95}" srcOrd="1" destOrd="0" presId="urn:microsoft.com/office/officeart/2018/2/layout/IconVerticalSolidList"/>
    <dgm:cxn modelId="{706A00F5-850E-4141-98ED-1650600F779C}" type="presParOf" srcId="{A6D136B4-75D1-4B69-AE45-F0C0938B440C}" destId="{40187E95-3C35-4717-B6C5-53AB7552B8C2}" srcOrd="2" destOrd="0" presId="urn:microsoft.com/office/officeart/2018/2/layout/IconVerticalSolidList"/>
    <dgm:cxn modelId="{1D283A54-30BE-48C1-88AA-ADDC95278F81}" type="presParOf" srcId="{A6D136B4-75D1-4B69-AE45-F0C0938B440C}" destId="{2EDD5126-0DC6-4A57-9AA2-C3097CA7772D}" srcOrd="3" destOrd="0" presId="urn:microsoft.com/office/officeart/2018/2/layout/IconVerticalSolidList"/>
    <dgm:cxn modelId="{7977D824-FBCB-415F-8CD5-44F9DB320CC4}" type="presParOf" srcId="{10790173-1C29-49A1-B0DA-871BCF7900B1}" destId="{A4CAD299-6BAD-42B9-9F9C-88DE2BA8F16A}" srcOrd="3" destOrd="0" presId="urn:microsoft.com/office/officeart/2018/2/layout/IconVerticalSolidList"/>
    <dgm:cxn modelId="{605AD950-094F-4497-989D-34DE33BB2ED0}" type="presParOf" srcId="{10790173-1C29-49A1-B0DA-871BCF7900B1}" destId="{D1C00E83-7A0D-48EE-804F-E8C8A52CA42B}" srcOrd="4" destOrd="0" presId="urn:microsoft.com/office/officeart/2018/2/layout/IconVerticalSolidList"/>
    <dgm:cxn modelId="{A54B33BD-5011-4F35-AEF6-6162DD1C7247}" type="presParOf" srcId="{D1C00E83-7A0D-48EE-804F-E8C8A52CA42B}" destId="{CF063C78-4DBD-4C04-A965-3942F7D05AEA}" srcOrd="0" destOrd="0" presId="urn:microsoft.com/office/officeart/2018/2/layout/IconVerticalSolidList"/>
    <dgm:cxn modelId="{4B51A7FB-2D00-4813-B4AB-957E30B943E6}" type="presParOf" srcId="{D1C00E83-7A0D-48EE-804F-E8C8A52CA42B}" destId="{F9748DB0-670B-4846-BC40-C0005D1CD598}" srcOrd="1" destOrd="0" presId="urn:microsoft.com/office/officeart/2018/2/layout/IconVerticalSolidList"/>
    <dgm:cxn modelId="{C1D2BB49-D937-4730-A1A0-8595D4FAB81A}" type="presParOf" srcId="{D1C00E83-7A0D-48EE-804F-E8C8A52CA42B}" destId="{187CCFF3-F7BB-4133-B3A9-7FEBA8281F57}" srcOrd="2" destOrd="0" presId="urn:microsoft.com/office/officeart/2018/2/layout/IconVerticalSolidList"/>
    <dgm:cxn modelId="{18713680-838C-47F5-A5C5-20AF566C88A2}" type="presParOf" srcId="{D1C00E83-7A0D-48EE-804F-E8C8A52CA42B}" destId="{D70463D5-DCBC-473B-B47E-9C22BAE014BE}" srcOrd="3" destOrd="0" presId="urn:microsoft.com/office/officeart/2018/2/layout/IconVerticalSolidList"/>
    <dgm:cxn modelId="{B18FAC83-4B77-497F-AF04-80557982C8B9}" type="presParOf" srcId="{10790173-1C29-49A1-B0DA-871BCF7900B1}" destId="{8C608805-5CCB-4979-9819-84CA51AE9727}" srcOrd="5" destOrd="0" presId="urn:microsoft.com/office/officeart/2018/2/layout/IconVerticalSolidList"/>
    <dgm:cxn modelId="{6D8546B1-7879-4AE0-BC75-0DFDD8D67F72}" type="presParOf" srcId="{10790173-1C29-49A1-B0DA-871BCF7900B1}" destId="{CF48D389-4CED-4435-8C97-AD592E39BF01}" srcOrd="6" destOrd="0" presId="urn:microsoft.com/office/officeart/2018/2/layout/IconVerticalSolidList"/>
    <dgm:cxn modelId="{767E95C3-9B5A-493B-BC1D-FC106D98762D}" type="presParOf" srcId="{CF48D389-4CED-4435-8C97-AD592E39BF01}" destId="{01620D39-CD5A-4554-BB8E-C302F696F0B1}" srcOrd="0" destOrd="0" presId="urn:microsoft.com/office/officeart/2018/2/layout/IconVerticalSolidList"/>
    <dgm:cxn modelId="{0E2CCCAE-3FE4-4869-9706-7079C23FE530}" type="presParOf" srcId="{CF48D389-4CED-4435-8C97-AD592E39BF01}" destId="{F544D9B1-C40B-45B0-AFD2-986045A3EB27}" srcOrd="1" destOrd="0" presId="urn:microsoft.com/office/officeart/2018/2/layout/IconVerticalSolidList"/>
    <dgm:cxn modelId="{A3654A60-208A-4BEF-80BF-A56AC972C68D}" type="presParOf" srcId="{CF48D389-4CED-4435-8C97-AD592E39BF01}" destId="{566CF4DA-600E-41F3-9BB1-E9685B7B4D56}" srcOrd="2" destOrd="0" presId="urn:microsoft.com/office/officeart/2018/2/layout/IconVerticalSolidList"/>
    <dgm:cxn modelId="{212A8C5B-2DA8-4E64-8165-A5F0263EE528}" type="presParOf" srcId="{CF48D389-4CED-4435-8C97-AD592E39BF01}" destId="{6B806946-821A-4911-A5EF-4087487ECFFF}" srcOrd="3" destOrd="0" presId="urn:microsoft.com/office/officeart/2018/2/layout/IconVerticalSolidList"/>
    <dgm:cxn modelId="{2C72F13F-05DC-4980-AF7A-FA94A3A25DE3}" type="presParOf" srcId="{10790173-1C29-49A1-B0DA-871BCF7900B1}" destId="{97A35E28-0D75-4939-B770-E3039D82E6C6}" srcOrd="7" destOrd="0" presId="urn:microsoft.com/office/officeart/2018/2/layout/IconVerticalSolidList"/>
    <dgm:cxn modelId="{2F724916-A3D7-4977-A584-DFE805BE0D38}" type="presParOf" srcId="{10790173-1C29-49A1-B0DA-871BCF7900B1}" destId="{4DEFE856-3C42-4EBF-8627-7BC0ACCAED86}" srcOrd="8" destOrd="0" presId="urn:microsoft.com/office/officeart/2018/2/layout/IconVerticalSolidList"/>
    <dgm:cxn modelId="{66EA6241-F9C1-4B65-9195-B1E39B61A2F6}" type="presParOf" srcId="{4DEFE856-3C42-4EBF-8627-7BC0ACCAED86}" destId="{6DBA4926-F55E-48B4-A8B7-9AEFB09614AF}" srcOrd="0" destOrd="0" presId="urn:microsoft.com/office/officeart/2018/2/layout/IconVerticalSolidList"/>
    <dgm:cxn modelId="{2101D759-8C5C-4B71-9A02-FAE74FF7A941}" type="presParOf" srcId="{4DEFE856-3C42-4EBF-8627-7BC0ACCAED86}" destId="{627BC53A-DBE7-4775-B83E-A9F9E18CD2ED}" srcOrd="1" destOrd="0" presId="urn:microsoft.com/office/officeart/2018/2/layout/IconVerticalSolidList"/>
    <dgm:cxn modelId="{C04CE7FB-D464-4A58-96C7-46ABECFFFD78}" type="presParOf" srcId="{4DEFE856-3C42-4EBF-8627-7BC0ACCAED86}" destId="{A6CF8536-21C9-47FB-B540-7C4E6400C0B3}" srcOrd="2" destOrd="0" presId="urn:microsoft.com/office/officeart/2018/2/layout/IconVerticalSolidList"/>
    <dgm:cxn modelId="{F0ED41CF-E339-4F66-BC71-139AD5C1A4FC}" type="presParOf" srcId="{4DEFE856-3C42-4EBF-8627-7BC0ACCAED86}" destId="{FC1D7FE8-A443-4E83-8066-CAE95C237770}" srcOrd="3" destOrd="0" presId="urn:microsoft.com/office/officeart/2018/2/layout/IconVerticalSolidList"/>
    <dgm:cxn modelId="{0C359B99-7DF8-44CD-94DC-A5A534EF09DF}" type="presParOf" srcId="{10790173-1C29-49A1-B0DA-871BCF7900B1}" destId="{3427D7AA-DCE8-403A-8AFB-34A6B495847D}" srcOrd="9" destOrd="0" presId="urn:microsoft.com/office/officeart/2018/2/layout/IconVerticalSolidList"/>
    <dgm:cxn modelId="{B1EBD1AE-1B82-484D-94AD-AEF9C5CBC452}" type="presParOf" srcId="{10790173-1C29-49A1-B0DA-871BCF7900B1}" destId="{6FA821F9-4791-4DE3-8ADB-4D7147AD0BA8}" srcOrd="10" destOrd="0" presId="urn:microsoft.com/office/officeart/2018/2/layout/IconVerticalSolidList"/>
    <dgm:cxn modelId="{380AFB00-6CF3-48D7-9E7E-D1DFF6CAF9C8}" type="presParOf" srcId="{6FA821F9-4791-4DE3-8ADB-4D7147AD0BA8}" destId="{D2E9F78A-C2F7-43C8-923A-D2E2DB742B5D}" srcOrd="0" destOrd="0" presId="urn:microsoft.com/office/officeart/2018/2/layout/IconVerticalSolidList"/>
    <dgm:cxn modelId="{51DDEF0C-2493-4DA7-9B23-ABBF8C4955FB}" type="presParOf" srcId="{6FA821F9-4791-4DE3-8ADB-4D7147AD0BA8}" destId="{1DA21150-5B32-4A7C-8A55-9A43B33A4C47}" srcOrd="1" destOrd="0" presId="urn:microsoft.com/office/officeart/2018/2/layout/IconVerticalSolidList"/>
    <dgm:cxn modelId="{D47BCA2B-9374-4404-9AA6-BE8AD032312A}" type="presParOf" srcId="{6FA821F9-4791-4DE3-8ADB-4D7147AD0BA8}" destId="{D088F94C-9F4C-4643-8E27-D5D29147917B}" srcOrd="2" destOrd="0" presId="urn:microsoft.com/office/officeart/2018/2/layout/IconVerticalSolidList"/>
    <dgm:cxn modelId="{4CCB14C2-EE10-4258-9627-D979527B5F8D}" type="presParOf" srcId="{6FA821F9-4791-4DE3-8ADB-4D7147AD0BA8}" destId="{770A56D9-2347-470C-AD53-AB7C824E3C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0137BB-6EC3-4897-A70F-3239B8CFC3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494F4C-4D78-4D37-8592-837A03A2796E}">
      <dgm:prSet/>
      <dgm:spPr/>
      <dgm:t>
        <a:bodyPr/>
        <a:lstStyle/>
        <a:p>
          <a:pPr>
            <a:lnSpc>
              <a:spcPct val="100000"/>
            </a:lnSpc>
          </a:pPr>
          <a:r>
            <a:rPr lang="en-US"/>
            <a:t>EF Core v2.2 will be next minor version</a:t>
          </a:r>
        </a:p>
      </dgm:t>
    </dgm:pt>
    <dgm:pt modelId="{1BDE689E-BAE2-4535-95F9-7001D63B79DA}" type="parTrans" cxnId="{2BABD107-E004-4C4D-9110-F65F52F958E7}">
      <dgm:prSet/>
      <dgm:spPr/>
      <dgm:t>
        <a:bodyPr/>
        <a:lstStyle/>
        <a:p>
          <a:endParaRPr lang="en-US"/>
        </a:p>
      </dgm:t>
    </dgm:pt>
    <dgm:pt modelId="{1782478F-4302-47FF-911D-D2C57F113258}" type="sibTrans" cxnId="{2BABD107-E004-4C4D-9110-F65F52F958E7}">
      <dgm:prSet/>
      <dgm:spPr/>
      <dgm:t>
        <a:bodyPr/>
        <a:lstStyle/>
        <a:p>
          <a:endParaRPr lang="en-US"/>
        </a:p>
      </dgm:t>
    </dgm:pt>
    <dgm:pt modelId="{FF123DEF-6E94-4609-AED3-6F3C24A04856}">
      <dgm:prSet/>
      <dgm:spPr/>
      <dgm:t>
        <a:bodyPr/>
        <a:lstStyle/>
        <a:p>
          <a:pPr>
            <a:lnSpc>
              <a:spcPct val="100000"/>
            </a:lnSpc>
          </a:pPr>
          <a:r>
            <a:rPr lang="en-US">
              <a:hlinkClick xmlns:r="http://schemas.openxmlformats.org/officeDocument/2006/relationships" r:id="rId1"/>
            </a:rPr>
            <a:t>small release</a:t>
          </a:r>
          <a:endParaRPr lang="en-US"/>
        </a:p>
      </dgm:t>
    </dgm:pt>
    <dgm:pt modelId="{C28CF53A-AAE5-42FC-B541-1F27FEDC3F4E}" type="parTrans" cxnId="{A9C87E45-63AD-4D91-A9AF-F0AE2E3A3838}">
      <dgm:prSet/>
      <dgm:spPr/>
      <dgm:t>
        <a:bodyPr/>
        <a:lstStyle/>
        <a:p>
          <a:endParaRPr lang="en-US"/>
        </a:p>
      </dgm:t>
    </dgm:pt>
    <dgm:pt modelId="{946D72AB-148B-458A-ADCB-8DB56D90C3A6}" type="sibTrans" cxnId="{A9C87E45-63AD-4D91-A9AF-F0AE2E3A3838}">
      <dgm:prSet/>
      <dgm:spPr/>
      <dgm:t>
        <a:bodyPr/>
        <a:lstStyle/>
        <a:p>
          <a:endParaRPr lang="en-US"/>
        </a:p>
      </dgm:t>
    </dgm:pt>
    <dgm:pt modelId="{F3E76B1A-32AA-4561-B299-CA4B921F61A2}">
      <dgm:prSet/>
      <dgm:spPr/>
      <dgm:t>
        <a:bodyPr/>
        <a:lstStyle/>
        <a:p>
          <a:pPr>
            <a:lnSpc>
              <a:spcPct val="100000"/>
            </a:lnSpc>
          </a:pPr>
          <a:r>
            <a:rPr lang="en-US"/>
            <a:t>before end of year 2018 (currently preview)</a:t>
          </a:r>
        </a:p>
      </dgm:t>
    </dgm:pt>
    <dgm:pt modelId="{A05B199F-9FCB-421E-8AF7-4916A41481A3}" type="parTrans" cxnId="{560CA929-ACE1-423D-A07B-970C546BC95C}">
      <dgm:prSet/>
      <dgm:spPr/>
      <dgm:t>
        <a:bodyPr/>
        <a:lstStyle/>
        <a:p>
          <a:endParaRPr lang="en-US"/>
        </a:p>
      </dgm:t>
    </dgm:pt>
    <dgm:pt modelId="{9EE23BDD-737B-4F6F-85BA-2FEFBD0F1AD1}" type="sibTrans" cxnId="{560CA929-ACE1-423D-A07B-970C546BC95C}">
      <dgm:prSet/>
      <dgm:spPr/>
      <dgm:t>
        <a:bodyPr/>
        <a:lstStyle/>
        <a:p>
          <a:endParaRPr lang="en-US"/>
        </a:p>
      </dgm:t>
    </dgm:pt>
    <dgm:pt modelId="{6BC48AD0-D6F1-4D9D-BA44-D16FE1E51414}">
      <dgm:prSet/>
      <dgm:spPr/>
      <dgm:t>
        <a:bodyPr/>
        <a:lstStyle/>
        <a:p>
          <a:pPr>
            <a:lnSpc>
              <a:spcPct val="100000"/>
            </a:lnSpc>
          </a:pPr>
          <a:r>
            <a:rPr lang="en-US" dirty="0"/>
            <a:t>EF Core v3 will be the next major version </a:t>
          </a:r>
        </a:p>
      </dgm:t>
    </dgm:pt>
    <dgm:pt modelId="{BE392063-71CB-4E57-9160-D4CAB8A9E6EE}" type="parTrans" cxnId="{C22CB30A-6092-416A-87F2-C799D5C331DB}">
      <dgm:prSet/>
      <dgm:spPr/>
      <dgm:t>
        <a:bodyPr/>
        <a:lstStyle/>
        <a:p>
          <a:endParaRPr lang="en-US"/>
        </a:p>
      </dgm:t>
    </dgm:pt>
    <dgm:pt modelId="{2E524002-2575-4682-994C-D64EE2E6B489}" type="sibTrans" cxnId="{C22CB30A-6092-416A-87F2-C799D5C331DB}">
      <dgm:prSet/>
      <dgm:spPr/>
      <dgm:t>
        <a:bodyPr/>
        <a:lstStyle/>
        <a:p>
          <a:endParaRPr lang="en-US"/>
        </a:p>
      </dgm:t>
    </dgm:pt>
    <dgm:pt modelId="{14E9B504-4969-4E53-975D-9873EBAF9BA2}">
      <dgm:prSet/>
      <dgm:spPr/>
      <dgm:t>
        <a:bodyPr/>
        <a:lstStyle/>
        <a:p>
          <a:pPr>
            <a:lnSpc>
              <a:spcPct val="100000"/>
            </a:lnSpc>
          </a:pPr>
          <a:r>
            <a:rPr lang="en-US"/>
            <a:t>Synchronized with </a:t>
          </a:r>
          <a:r>
            <a:rPr lang="en-US">
              <a:hlinkClick xmlns:r="http://schemas.openxmlformats.org/officeDocument/2006/relationships" r:id="rId2"/>
            </a:rPr>
            <a:t>.Net Core </a:t>
          </a:r>
          <a:r>
            <a:rPr lang="en-US"/>
            <a:t>and ASP.Net Core </a:t>
          </a:r>
          <a:r>
            <a:rPr lang="en-US">
              <a:hlinkClick xmlns:r="http://schemas.openxmlformats.org/officeDocument/2006/relationships" r:id="rId3"/>
            </a:rPr>
            <a:t>schedule</a:t>
          </a:r>
          <a:endParaRPr lang="en-US"/>
        </a:p>
      </dgm:t>
    </dgm:pt>
    <dgm:pt modelId="{B34FCB6D-ED97-42FE-8551-93069B889532}" type="parTrans" cxnId="{5BDE4247-E85C-427D-93A1-F4693287399F}">
      <dgm:prSet/>
      <dgm:spPr/>
      <dgm:t>
        <a:bodyPr/>
        <a:lstStyle/>
        <a:p>
          <a:endParaRPr lang="en-US"/>
        </a:p>
      </dgm:t>
    </dgm:pt>
    <dgm:pt modelId="{7FF0E378-E541-4A85-B59C-3D5EFA0E5DFF}" type="sibTrans" cxnId="{5BDE4247-E85C-427D-93A1-F4693287399F}">
      <dgm:prSet/>
      <dgm:spPr/>
      <dgm:t>
        <a:bodyPr/>
        <a:lstStyle/>
        <a:p>
          <a:endParaRPr lang="en-US"/>
        </a:p>
      </dgm:t>
    </dgm:pt>
    <dgm:pt modelId="{A88AC7C6-460D-4322-AC3A-429F1B094FC2}">
      <dgm:prSet/>
      <dgm:spPr/>
      <dgm:t>
        <a:bodyPr/>
        <a:lstStyle/>
        <a:p>
          <a:pPr>
            <a:lnSpc>
              <a:spcPct val="100000"/>
            </a:lnSpc>
          </a:pPr>
          <a:r>
            <a:rPr lang="en-US"/>
            <a:t>Expected Q1 – Q2 2019</a:t>
          </a:r>
        </a:p>
      </dgm:t>
    </dgm:pt>
    <dgm:pt modelId="{4A82C170-3C34-40A9-ACF0-48C2E9843E0D}" type="parTrans" cxnId="{1B417E51-050C-4833-978F-3C23EDEA8E82}">
      <dgm:prSet/>
      <dgm:spPr/>
      <dgm:t>
        <a:bodyPr/>
        <a:lstStyle/>
        <a:p>
          <a:endParaRPr lang="en-US"/>
        </a:p>
      </dgm:t>
    </dgm:pt>
    <dgm:pt modelId="{69C54E04-6922-45E9-B99E-06584643ED7F}" type="sibTrans" cxnId="{1B417E51-050C-4833-978F-3C23EDEA8E82}">
      <dgm:prSet/>
      <dgm:spPr/>
      <dgm:t>
        <a:bodyPr/>
        <a:lstStyle/>
        <a:p>
          <a:endParaRPr lang="en-US"/>
        </a:p>
      </dgm:t>
    </dgm:pt>
    <dgm:pt modelId="{D4BCFF8A-129E-4879-A0B8-CC59AACAD25B}" type="pres">
      <dgm:prSet presAssocID="{750137BB-6EC3-4897-A70F-3239B8CFC386}" presName="root" presStyleCnt="0">
        <dgm:presLayoutVars>
          <dgm:dir/>
          <dgm:resizeHandles val="exact"/>
        </dgm:presLayoutVars>
      </dgm:prSet>
      <dgm:spPr/>
    </dgm:pt>
    <dgm:pt modelId="{AE47CA6F-C508-4D7E-9AAB-85B0FF33BD4F}" type="pres">
      <dgm:prSet presAssocID="{22494F4C-4D78-4D37-8592-837A03A2796E}" presName="compNode" presStyleCnt="0"/>
      <dgm:spPr/>
    </dgm:pt>
    <dgm:pt modelId="{3ED92212-77E0-4245-A619-4D20CF8217F6}" type="pres">
      <dgm:prSet presAssocID="{22494F4C-4D78-4D37-8592-837A03A2796E}" presName="bgRect" presStyleLbl="bgShp" presStyleIdx="0" presStyleCnt="2"/>
      <dgm:spPr/>
    </dgm:pt>
    <dgm:pt modelId="{84620184-F1FA-482F-8535-E296F42A779C}" type="pres">
      <dgm:prSet presAssocID="{22494F4C-4D78-4D37-8592-837A03A2796E}" presName="iconRect" presStyleLbl="node1" presStyleIdx="0" presStyleCnt="2"/>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ompass"/>
        </a:ext>
      </dgm:extLst>
    </dgm:pt>
    <dgm:pt modelId="{170DD55D-C512-4F46-B6DD-F415E423AAD7}" type="pres">
      <dgm:prSet presAssocID="{22494F4C-4D78-4D37-8592-837A03A2796E}" presName="spaceRect" presStyleCnt="0"/>
      <dgm:spPr/>
    </dgm:pt>
    <dgm:pt modelId="{68C24EAC-CC2E-48BB-85B4-8C52B76C5750}" type="pres">
      <dgm:prSet presAssocID="{22494F4C-4D78-4D37-8592-837A03A2796E}" presName="parTx" presStyleLbl="revTx" presStyleIdx="0" presStyleCnt="4">
        <dgm:presLayoutVars>
          <dgm:chMax val="0"/>
          <dgm:chPref val="0"/>
        </dgm:presLayoutVars>
      </dgm:prSet>
      <dgm:spPr/>
    </dgm:pt>
    <dgm:pt modelId="{E0372B8E-B2F7-42FD-9AD1-22242A5A811F}" type="pres">
      <dgm:prSet presAssocID="{22494F4C-4D78-4D37-8592-837A03A2796E}" presName="desTx" presStyleLbl="revTx" presStyleIdx="1" presStyleCnt="4">
        <dgm:presLayoutVars/>
      </dgm:prSet>
      <dgm:spPr/>
    </dgm:pt>
    <dgm:pt modelId="{D65D271A-0E9A-4F3F-BE3C-DC31C95C4F24}" type="pres">
      <dgm:prSet presAssocID="{1782478F-4302-47FF-911D-D2C57F113258}" presName="sibTrans" presStyleCnt="0"/>
      <dgm:spPr/>
    </dgm:pt>
    <dgm:pt modelId="{E44ED3E3-C535-4E7D-AA2D-72D5ECEBFD39}" type="pres">
      <dgm:prSet presAssocID="{6BC48AD0-D6F1-4D9D-BA44-D16FE1E51414}" presName="compNode" presStyleCnt="0"/>
      <dgm:spPr/>
    </dgm:pt>
    <dgm:pt modelId="{1185028A-F85D-468A-89B0-E7DDCEBD1D84}" type="pres">
      <dgm:prSet presAssocID="{6BC48AD0-D6F1-4D9D-BA44-D16FE1E51414}" presName="bgRect" presStyleLbl="bgShp" presStyleIdx="1" presStyleCnt="2"/>
      <dgm:spPr/>
    </dgm:pt>
    <dgm:pt modelId="{84A608B3-6088-4EB6-A6CE-3BB2CF0B7D3D}" type="pres">
      <dgm:prSet presAssocID="{6BC48AD0-D6F1-4D9D-BA44-D16FE1E51414}" presName="iconRect" presStyleLbl="node1" presStyleIdx="1" presStyleCnt="2"/>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ompass"/>
        </a:ext>
      </dgm:extLst>
    </dgm:pt>
    <dgm:pt modelId="{81680703-434C-4CC3-B9D3-5FB63C4C0CCE}" type="pres">
      <dgm:prSet presAssocID="{6BC48AD0-D6F1-4D9D-BA44-D16FE1E51414}" presName="spaceRect" presStyleCnt="0"/>
      <dgm:spPr/>
    </dgm:pt>
    <dgm:pt modelId="{4BCC8C78-6F88-4CB3-8A41-AA7C4D47D998}" type="pres">
      <dgm:prSet presAssocID="{6BC48AD0-D6F1-4D9D-BA44-D16FE1E51414}" presName="parTx" presStyleLbl="revTx" presStyleIdx="2" presStyleCnt="4">
        <dgm:presLayoutVars>
          <dgm:chMax val="0"/>
          <dgm:chPref val="0"/>
        </dgm:presLayoutVars>
      </dgm:prSet>
      <dgm:spPr/>
    </dgm:pt>
    <dgm:pt modelId="{4D98613D-5588-4817-8854-9242F97F4E15}" type="pres">
      <dgm:prSet presAssocID="{6BC48AD0-D6F1-4D9D-BA44-D16FE1E51414}" presName="desTx" presStyleLbl="revTx" presStyleIdx="3" presStyleCnt="4">
        <dgm:presLayoutVars/>
      </dgm:prSet>
      <dgm:spPr/>
    </dgm:pt>
  </dgm:ptLst>
  <dgm:cxnLst>
    <dgm:cxn modelId="{2BABD107-E004-4C4D-9110-F65F52F958E7}" srcId="{750137BB-6EC3-4897-A70F-3239B8CFC386}" destId="{22494F4C-4D78-4D37-8592-837A03A2796E}" srcOrd="0" destOrd="0" parTransId="{1BDE689E-BAE2-4535-95F9-7001D63B79DA}" sibTransId="{1782478F-4302-47FF-911D-D2C57F113258}"/>
    <dgm:cxn modelId="{C22CB30A-6092-416A-87F2-C799D5C331DB}" srcId="{750137BB-6EC3-4897-A70F-3239B8CFC386}" destId="{6BC48AD0-D6F1-4D9D-BA44-D16FE1E51414}" srcOrd="1" destOrd="0" parTransId="{BE392063-71CB-4E57-9160-D4CAB8A9E6EE}" sibTransId="{2E524002-2575-4682-994C-D64EE2E6B489}"/>
    <dgm:cxn modelId="{560CA929-ACE1-423D-A07B-970C546BC95C}" srcId="{22494F4C-4D78-4D37-8592-837A03A2796E}" destId="{F3E76B1A-32AA-4561-B299-CA4B921F61A2}" srcOrd="1" destOrd="0" parTransId="{A05B199F-9FCB-421E-8AF7-4916A41481A3}" sibTransId="{9EE23BDD-737B-4F6F-85BA-2FEFBD0F1AD1}"/>
    <dgm:cxn modelId="{B7DD8934-F19F-4E10-8437-1EDD9D8CDB2A}" type="presOf" srcId="{14E9B504-4969-4E53-975D-9873EBAF9BA2}" destId="{4D98613D-5588-4817-8854-9242F97F4E15}" srcOrd="0" destOrd="0" presId="urn:microsoft.com/office/officeart/2018/2/layout/IconVerticalSolidList"/>
    <dgm:cxn modelId="{A9C87E45-63AD-4D91-A9AF-F0AE2E3A3838}" srcId="{22494F4C-4D78-4D37-8592-837A03A2796E}" destId="{FF123DEF-6E94-4609-AED3-6F3C24A04856}" srcOrd="0" destOrd="0" parTransId="{C28CF53A-AAE5-42FC-B541-1F27FEDC3F4E}" sibTransId="{946D72AB-148B-458A-ADCB-8DB56D90C3A6}"/>
    <dgm:cxn modelId="{5BDE4247-E85C-427D-93A1-F4693287399F}" srcId="{6BC48AD0-D6F1-4D9D-BA44-D16FE1E51414}" destId="{14E9B504-4969-4E53-975D-9873EBAF9BA2}" srcOrd="0" destOrd="0" parTransId="{B34FCB6D-ED97-42FE-8551-93069B889532}" sibTransId="{7FF0E378-E541-4A85-B59C-3D5EFA0E5DFF}"/>
    <dgm:cxn modelId="{31F07D6A-134F-46FE-839B-29288ACC65DE}" type="presOf" srcId="{750137BB-6EC3-4897-A70F-3239B8CFC386}" destId="{D4BCFF8A-129E-4879-A0B8-CC59AACAD25B}" srcOrd="0" destOrd="0" presId="urn:microsoft.com/office/officeart/2018/2/layout/IconVerticalSolidList"/>
    <dgm:cxn modelId="{D6BAC070-8B60-4CEC-A579-EC5EE701EB2D}" type="presOf" srcId="{F3E76B1A-32AA-4561-B299-CA4B921F61A2}" destId="{E0372B8E-B2F7-42FD-9AD1-22242A5A811F}" srcOrd="0" destOrd="1" presId="urn:microsoft.com/office/officeart/2018/2/layout/IconVerticalSolidList"/>
    <dgm:cxn modelId="{1B417E51-050C-4833-978F-3C23EDEA8E82}" srcId="{6BC48AD0-D6F1-4D9D-BA44-D16FE1E51414}" destId="{A88AC7C6-460D-4322-AC3A-429F1B094FC2}" srcOrd="1" destOrd="0" parTransId="{4A82C170-3C34-40A9-ACF0-48C2E9843E0D}" sibTransId="{69C54E04-6922-45E9-B99E-06584643ED7F}"/>
    <dgm:cxn modelId="{6C945453-2093-4C13-9879-31E3190A7FDA}" type="presOf" srcId="{A88AC7C6-460D-4322-AC3A-429F1B094FC2}" destId="{4D98613D-5588-4817-8854-9242F97F4E15}" srcOrd="0" destOrd="1" presId="urn:microsoft.com/office/officeart/2018/2/layout/IconVerticalSolidList"/>
    <dgm:cxn modelId="{5D8B5FAF-06E1-44DC-B5CB-8E9C6425A68A}" type="presOf" srcId="{6BC48AD0-D6F1-4D9D-BA44-D16FE1E51414}" destId="{4BCC8C78-6F88-4CB3-8A41-AA7C4D47D998}" srcOrd="0" destOrd="0" presId="urn:microsoft.com/office/officeart/2018/2/layout/IconVerticalSolidList"/>
    <dgm:cxn modelId="{8BB148C9-0077-4B95-B8C0-CA989AFD87F8}" type="presOf" srcId="{22494F4C-4D78-4D37-8592-837A03A2796E}" destId="{68C24EAC-CC2E-48BB-85B4-8C52B76C5750}" srcOrd="0" destOrd="0" presId="urn:microsoft.com/office/officeart/2018/2/layout/IconVerticalSolidList"/>
    <dgm:cxn modelId="{55E469F7-A0C6-4590-BD32-F13C4A4BB725}" type="presOf" srcId="{FF123DEF-6E94-4609-AED3-6F3C24A04856}" destId="{E0372B8E-B2F7-42FD-9AD1-22242A5A811F}" srcOrd="0" destOrd="0" presId="urn:microsoft.com/office/officeart/2018/2/layout/IconVerticalSolidList"/>
    <dgm:cxn modelId="{F67EDFE4-C1C6-4763-9A00-1F016E238485}" type="presParOf" srcId="{D4BCFF8A-129E-4879-A0B8-CC59AACAD25B}" destId="{AE47CA6F-C508-4D7E-9AAB-85B0FF33BD4F}" srcOrd="0" destOrd="0" presId="urn:microsoft.com/office/officeart/2018/2/layout/IconVerticalSolidList"/>
    <dgm:cxn modelId="{C5EB73AA-8123-42F1-A1AE-DD3D0472EB1A}" type="presParOf" srcId="{AE47CA6F-C508-4D7E-9AAB-85B0FF33BD4F}" destId="{3ED92212-77E0-4245-A619-4D20CF8217F6}" srcOrd="0" destOrd="0" presId="urn:microsoft.com/office/officeart/2018/2/layout/IconVerticalSolidList"/>
    <dgm:cxn modelId="{52C182B2-C829-4A0E-B000-8F5896C4FAFA}" type="presParOf" srcId="{AE47CA6F-C508-4D7E-9AAB-85B0FF33BD4F}" destId="{84620184-F1FA-482F-8535-E296F42A779C}" srcOrd="1" destOrd="0" presId="urn:microsoft.com/office/officeart/2018/2/layout/IconVerticalSolidList"/>
    <dgm:cxn modelId="{39D0E10E-84F4-4ABE-9E04-8CE3036091C7}" type="presParOf" srcId="{AE47CA6F-C508-4D7E-9AAB-85B0FF33BD4F}" destId="{170DD55D-C512-4F46-B6DD-F415E423AAD7}" srcOrd="2" destOrd="0" presId="urn:microsoft.com/office/officeart/2018/2/layout/IconVerticalSolidList"/>
    <dgm:cxn modelId="{F13BE33B-7556-43CF-BF9F-8A24DD010BC2}" type="presParOf" srcId="{AE47CA6F-C508-4D7E-9AAB-85B0FF33BD4F}" destId="{68C24EAC-CC2E-48BB-85B4-8C52B76C5750}" srcOrd="3" destOrd="0" presId="urn:microsoft.com/office/officeart/2018/2/layout/IconVerticalSolidList"/>
    <dgm:cxn modelId="{40B7C96A-8215-4C1D-9A8E-3924AF13B94A}" type="presParOf" srcId="{AE47CA6F-C508-4D7E-9AAB-85B0FF33BD4F}" destId="{E0372B8E-B2F7-42FD-9AD1-22242A5A811F}" srcOrd="4" destOrd="0" presId="urn:microsoft.com/office/officeart/2018/2/layout/IconVerticalSolidList"/>
    <dgm:cxn modelId="{6D41D00C-AF3F-4A51-980A-06796D87A49B}" type="presParOf" srcId="{D4BCFF8A-129E-4879-A0B8-CC59AACAD25B}" destId="{D65D271A-0E9A-4F3F-BE3C-DC31C95C4F24}" srcOrd="1" destOrd="0" presId="urn:microsoft.com/office/officeart/2018/2/layout/IconVerticalSolidList"/>
    <dgm:cxn modelId="{BD53F614-9F40-4E4B-9940-76ED70C6048F}" type="presParOf" srcId="{D4BCFF8A-129E-4879-A0B8-CC59AACAD25B}" destId="{E44ED3E3-C535-4E7D-AA2D-72D5ECEBFD39}" srcOrd="2" destOrd="0" presId="urn:microsoft.com/office/officeart/2018/2/layout/IconVerticalSolidList"/>
    <dgm:cxn modelId="{048BE499-B650-46C3-8672-905D95212662}" type="presParOf" srcId="{E44ED3E3-C535-4E7D-AA2D-72D5ECEBFD39}" destId="{1185028A-F85D-468A-89B0-E7DDCEBD1D84}" srcOrd="0" destOrd="0" presId="urn:microsoft.com/office/officeart/2018/2/layout/IconVerticalSolidList"/>
    <dgm:cxn modelId="{174FDB49-59A8-4FFB-9A97-872451516C49}" type="presParOf" srcId="{E44ED3E3-C535-4E7D-AA2D-72D5ECEBFD39}" destId="{84A608B3-6088-4EB6-A6CE-3BB2CF0B7D3D}" srcOrd="1" destOrd="0" presId="urn:microsoft.com/office/officeart/2018/2/layout/IconVerticalSolidList"/>
    <dgm:cxn modelId="{D62D8CA9-E75B-43EF-B0A0-8A7FBE81DC92}" type="presParOf" srcId="{E44ED3E3-C535-4E7D-AA2D-72D5ECEBFD39}" destId="{81680703-434C-4CC3-B9D3-5FB63C4C0CCE}" srcOrd="2" destOrd="0" presId="urn:microsoft.com/office/officeart/2018/2/layout/IconVerticalSolidList"/>
    <dgm:cxn modelId="{F318B695-F0B1-4FC6-8073-8C6BFA63301A}" type="presParOf" srcId="{E44ED3E3-C535-4E7D-AA2D-72D5ECEBFD39}" destId="{4BCC8C78-6F88-4CB3-8A41-AA7C4D47D998}" srcOrd="3" destOrd="0" presId="urn:microsoft.com/office/officeart/2018/2/layout/IconVerticalSolidList"/>
    <dgm:cxn modelId="{4972D918-98B5-4F2C-90B6-5CD6A435D2A2}" type="presParOf" srcId="{E44ED3E3-C535-4E7D-AA2D-72D5ECEBFD39}" destId="{4D98613D-5588-4817-8854-9242F97F4E1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182DDE-ECF6-46D0-A790-9C93007464E4}" type="doc">
      <dgm:prSet loTypeId="urn:microsoft.com/office/officeart/2005/8/layout/chevronAccent+Icon" loCatId="process" qsTypeId="urn:microsoft.com/office/officeart/2005/8/quickstyle/simple1" qsCatId="simple" csTypeId="urn:microsoft.com/office/officeart/2005/8/colors/accent0_2" csCatId="mainScheme" phldr="1"/>
      <dgm:spPr/>
    </dgm:pt>
    <dgm:pt modelId="{CE75B23E-BE57-4566-A044-CF253AEE1442}">
      <dgm:prSet phldrT="[Text]"/>
      <dgm:spPr/>
      <dgm:t>
        <a:bodyPr/>
        <a:lstStyle/>
        <a:p>
          <a:r>
            <a:rPr lang="en-US" dirty="0" err="1"/>
            <a:t>init</a:t>
          </a:r>
          <a:endParaRPr lang="en-US" dirty="0"/>
        </a:p>
      </dgm:t>
    </dgm:pt>
    <dgm:pt modelId="{1C273ED1-C20D-4BFE-BB4E-7669B7BECE50}" type="parTrans" cxnId="{99AC1CFE-38CC-4201-BF16-D904152DB709}">
      <dgm:prSet/>
      <dgm:spPr/>
      <dgm:t>
        <a:bodyPr/>
        <a:lstStyle/>
        <a:p>
          <a:endParaRPr lang="en-US"/>
        </a:p>
      </dgm:t>
    </dgm:pt>
    <dgm:pt modelId="{98C7F51B-AF02-4102-87BB-FC1CADB6C7F4}" type="sibTrans" cxnId="{99AC1CFE-38CC-4201-BF16-D904152DB709}">
      <dgm:prSet/>
      <dgm:spPr/>
      <dgm:t>
        <a:bodyPr/>
        <a:lstStyle/>
        <a:p>
          <a:endParaRPr lang="en-US"/>
        </a:p>
      </dgm:t>
    </dgm:pt>
    <dgm:pt modelId="{284A745F-C0ED-40EC-AAC3-77621D2E76C7}">
      <dgm:prSet phldrT="[Text]"/>
      <dgm:spPr/>
      <dgm:t>
        <a:bodyPr/>
        <a:lstStyle/>
        <a:p>
          <a:r>
            <a:rPr lang="en-US" dirty="0"/>
            <a:t>People Entity Added</a:t>
          </a:r>
        </a:p>
      </dgm:t>
    </dgm:pt>
    <dgm:pt modelId="{4C9415DF-B9E4-4CE9-B67E-6662FEAD0ABA}" type="parTrans" cxnId="{C3871111-FA4C-4C4E-AE60-35A66FD6CCC0}">
      <dgm:prSet/>
      <dgm:spPr/>
      <dgm:t>
        <a:bodyPr/>
        <a:lstStyle/>
        <a:p>
          <a:endParaRPr lang="en-US"/>
        </a:p>
      </dgm:t>
    </dgm:pt>
    <dgm:pt modelId="{CF16474E-BBC7-42D9-8378-8F1FA81E055E}" type="sibTrans" cxnId="{C3871111-FA4C-4C4E-AE60-35A66FD6CCC0}">
      <dgm:prSet/>
      <dgm:spPr/>
      <dgm:t>
        <a:bodyPr/>
        <a:lstStyle/>
        <a:p>
          <a:endParaRPr lang="en-US"/>
        </a:p>
      </dgm:t>
    </dgm:pt>
    <dgm:pt modelId="{D3C24BCC-EE8F-45BA-B897-C58EA5422A2D}">
      <dgm:prSet phldrT="[Text]"/>
      <dgm:spPr/>
      <dgm:t>
        <a:bodyPr/>
        <a:lstStyle/>
        <a:p>
          <a:r>
            <a:rPr lang="en-US" dirty="0"/>
            <a:t>Product Entity Added, Product Job Relationship added</a:t>
          </a:r>
        </a:p>
      </dgm:t>
    </dgm:pt>
    <dgm:pt modelId="{78584C79-81F0-4350-B6F7-0FA728EEC6FC}" type="parTrans" cxnId="{4BADDFAC-BDCE-49C1-9CFD-46F5EC371FE5}">
      <dgm:prSet/>
      <dgm:spPr/>
      <dgm:t>
        <a:bodyPr/>
        <a:lstStyle/>
        <a:p>
          <a:endParaRPr lang="en-US"/>
        </a:p>
      </dgm:t>
    </dgm:pt>
    <dgm:pt modelId="{C075E15A-36F1-49A4-8402-1F86E4354A2F}" type="sibTrans" cxnId="{4BADDFAC-BDCE-49C1-9CFD-46F5EC371FE5}">
      <dgm:prSet/>
      <dgm:spPr/>
      <dgm:t>
        <a:bodyPr/>
        <a:lstStyle/>
        <a:p>
          <a:endParaRPr lang="en-US"/>
        </a:p>
      </dgm:t>
    </dgm:pt>
    <dgm:pt modelId="{42185C9E-BDB8-4DE9-83AE-59C588422232}">
      <dgm:prSet phldrT="[Text]"/>
      <dgm:spPr/>
      <dgm:t>
        <a:bodyPr/>
        <a:lstStyle/>
        <a:p>
          <a:r>
            <a:rPr lang="en-US" dirty="0"/>
            <a:t>Job Entity Added</a:t>
          </a:r>
        </a:p>
      </dgm:t>
    </dgm:pt>
    <dgm:pt modelId="{FAC3AF48-369E-411D-93A5-525B69DF14AE}" type="parTrans" cxnId="{0D5DB27B-8AD5-4069-96BA-B5E7736E5E99}">
      <dgm:prSet/>
      <dgm:spPr/>
      <dgm:t>
        <a:bodyPr/>
        <a:lstStyle/>
        <a:p>
          <a:endParaRPr lang="en-US"/>
        </a:p>
      </dgm:t>
    </dgm:pt>
    <dgm:pt modelId="{E3F214EB-2336-4D59-B085-73319B7A6E71}" type="sibTrans" cxnId="{0D5DB27B-8AD5-4069-96BA-B5E7736E5E99}">
      <dgm:prSet/>
      <dgm:spPr/>
      <dgm:t>
        <a:bodyPr/>
        <a:lstStyle/>
        <a:p>
          <a:endParaRPr lang="en-US"/>
        </a:p>
      </dgm:t>
    </dgm:pt>
    <dgm:pt modelId="{D21AE403-A126-46F9-BAA0-1DDD3A312EDE}" type="pres">
      <dgm:prSet presAssocID="{58182DDE-ECF6-46D0-A790-9C93007464E4}" presName="Name0" presStyleCnt="0">
        <dgm:presLayoutVars>
          <dgm:dir/>
          <dgm:resizeHandles val="exact"/>
        </dgm:presLayoutVars>
      </dgm:prSet>
      <dgm:spPr/>
    </dgm:pt>
    <dgm:pt modelId="{CAA6D48E-E229-41B2-BC88-9DD2B0F8C98A}" type="pres">
      <dgm:prSet presAssocID="{CE75B23E-BE57-4566-A044-CF253AEE1442}" presName="composite" presStyleCnt="0"/>
      <dgm:spPr/>
    </dgm:pt>
    <dgm:pt modelId="{F486EF71-A54C-48B2-AC0D-0D2CEF5F6260}" type="pres">
      <dgm:prSet presAssocID="{CE75B23E-BE57-4566-A044-CF253AEE1442}" presName="bgChev" presStyleLbl="node1" presStyleIdx="0" presStyleCnt="4"/>
      <dgm:spPr/>
    </dgm:pt>
    <dgm:pt modelId="{5453258A-AB71-4A94-B497-F47C841F81CB}" type="pres">
      <dgm:prSet presAssocID="{CE75B23E-BE57-4566-A044-CF253AEE1442}" presName="txNode" presStyleLbl="fgAcc1" presStyleIdx="0" presStyleCnt="4">
        <dgm:presLayoutVars>
          <dgm:bulletEnabled val="1"/>
        </dgm:presLayoutVars>
      </dgm:prSet>
      <dgm:spPr/>
    </dgm:pt>
    <dgm:pt modelId="{E0337FA6-45E2-4147-A6EA-74B8C4A998B8}" type="pres">
      <dgm:prSet presAssocID="{98C7F51B-AF02-4102-87BB-FC1CADB6C7F4}" presName="compositeSpace" presStyleCnt="0"/>
      <dgm:spPr/>
    </dgm:pt>
    <dgm:pt modelId="{5F913102-44AF-487D-9D00-B1E59E0A08DD}" type="pres">
      <dgm:prSet presAssocID="{284A745F-C0ED-40EC-AAC3-77621D2E76C7}" presName="composite" presStyleCnt="0"/>
      <dgm:spPr/>
    </dgm:pt>
    <dgm:pt modelId="{71ABADD8-A335-404A-9E92-EE21E71AA6EA}" type="pres">
      <dgm:prSet presAssocID="{284A745F-C0ED-40EC-AAC3-77621D2E76C7}" presName="bgChev" presStyleLbl="node1" presStyleIdx="1" presStyleCnt="4"/>
      <dgm:spPr/>
    </dgm:pt>
    <dgm:pt modelId="{4DFA3957-86EA-45E6-8AB7-D706AA63AF9E}" type="pres">
      <dgm:prSet presAssocID="{284A745F-C0ED-40EC-AAC3-77621D2E76C7}" presName="txNode" presStyleLbl="fgAcc1" presStyleIdx="1" presStyleCnt="4">
        <dgm:presLayoutVars>
          <dgm:bulletEnabled val="1"/>
        </dgm:presLayoutVars>
      </dgm:prSet>
      <dgm:spPr/>
    </dgm:pt>
    <dgm:pt modelId="{F114C90C-6968-4E05-B007-387CB52633ED}" type="pres">
      <dgm:prSet presAssocID="{CF16474E-BBC7-42D9-8378-8F1FA81E055E}" presName="compositeSpace" presStyleCnt="0"/>
      <dgm:spPr/>
    </dgm:pt>
    <dgm:pt modelId="{3FEBE23D-F310-4B43-88CE-B808CD46FE25}" type="pres">
      <dgm:prSet presAssocID="{42185C9E-BDB8-4DE9-83AE-59C588422232}" presName="composite" presStyleCnt="0"/>
      <dgm:spPr/>
    </dgm:pt>
    <dgm:pt modelId="{D1AE6BE8-518E-49F0-96A1-D6B12F5A55B1}" type="pres">
      <dgm:prSet presAssocID="{42185C9E-BDB8-4DE9-83AE-59C588422232}" presName="bgChev" presStyleLbl="node1" presStyleIdx="2" presStyleCnt="4"/>
      <dgm:spPr/>
    </dgm:pt>
    <dgm:pt modelId="{204BCA28-8342-4FB4-8081-802B5CF54A87}" type="pres">
      <dgm:prSet presAssocID="{42185C9E-BDB8-4DE9-83AE-59C588422232}" presName="txNode" presStyleLbl="fgAcc1" presStyleIdx="2" presStyleCnt="4">
        <dgm:presLayoutVars>
          <dgm:bulletEnabled val="1"/>
        </dgm:presLayoutVars>
      </dgm:prSet>
      <dgm:spPr/>
    </dgm:pt>
    <dgm:pt modelId="{0BA9024B-CC45-4FCF-9FFF-D7CFD30CC71E}" type="pres">
      <dgm:prSet presAssocID="{E3F214EB-2336-4D59-B085-73319B7A6E71}" presName="compositeSpace" presStyleCnt="0"/>
      <dgm:spPr/>
    </dgm:pt>
    <dgm:pt modelId="{0F2CFA85-0ED9-4FB9-B570-FA87CBE6598D}" type="pres">
      <dgm:prSet presAssocID="{D3C24BCC-EE8F-45BA-B897-C58EA5422A2D}" presName="composite" presStyleCnt="0"/>
      <dgm:spPr/>
    </dgm:pt>
    <dgm:pt modelId="{E51C7616-0261-4563-9E65-1AFDFD7FD773}" type="pres">
      <dgm:prSet presAssocID="{D3C24BCC-EE8F-45BA-B897-C58EA5422A2D}" presName="bgChev" presStyleLbl="node1" presStyleIdx="3" presStyleCnt="4"/>
      <dgm:spPr/>
    </dgm:pt>
    <dgm:pt modelId="{E5D0AB82-F01F-4C8C-A996-FD18175917CD}" type="pres">
      <dgm:prSet presAssocID="{D3C24BCC-EE8F-45BA-B897-C58EA5422A2D}" presName="txNode" presStyleLbl="fgAcc1" presStyleIdx="3" presStyleCnt="4">
        <dgm:presLayoutVars>
          <dgm:bulletEnabled val="1"/>
        </dgm:presLayoutVars>
      </dgm:prSet>
      <dgm:spPr/>
    </dgm:pt>
  </dgm:ptLst>
  <dgm:cxnLst>
    <dgm:cxn modelId="{C3871111-FA4C-4C4E-AE60-35A66FD6CCC0}" srcId="{58182DDE-ECF6-46D0-A790-9C93007464E4}" destId="{284A745F-C0ED-40EC-AAC3-77621D2E76C7}" srcOrd="1" destOrd="0" parTransId="{4C9415DF-B9E4-4CE9-B67E-6662FEAD0ABA}" sibTransId="{CF16474E-BBC7-42D9-8378-8F1FA81E055E}"/>
    <dgm:cxn modelId="{207E8629-1038-4896-9CAC-3ADC41993D0C}" type="presOf" srcId="{58182DDE-ECF6-46D0-A790-9C93007464E4}" destId="{D21AE403-A126-46F9-BAA0-1DDD3A312EDE}" srcOrd="0" destOrd="0" presId="urn:microsoft.com/office/officeart/2005/8/layout/chevronAccent+Icon"/>
    <dgm:cxn modelId="{8912983B-EC19-4ED5-BB1D-4C73708D0640}" type="presOf" srcId="{42185C9E-BDB8-4DE9-83AE-59C588422232}" destId="{204BCA28-8342-4FB4-8081-802B5CF54A87}" srcOrd="0" destOrd="0" presId="urn:microsoft.com/office/officeart/2005/8/layout/chevronAccent+Icon"/>
    <dgm:cxn modelId="{6A8CDA58-4D56-41B9-9EF4-4EA498C8861E}" type="presOf" srcId="{CE75B23E-BE57-4566-A044-CF253AEE1442}" destId="{5453258A-AB71-4A94-B497-F47C841F81CB}" srcOrd="0" destOrd="0" presId="urn:microsoft.com/office/officeart/2005/8/layout/chevronAccent+Icon"/>
    <dgm:cxn modelId="{0D5DB27B-8AD5-4069-96BA-B5E7736E5E99}" srcId="{58182DDE-ECF6-46D0-A790-9C93007464E4}" destId="{42185C9E-BDB8-4DE9-83AE-59C588422232}" srcOrd="2" destOrd="0" parTransId="{FAC3AF48-369E-411D-93A5-525B69DF14AE}" sibTransId="{E3F214EB-2336-4D59-B085-73319B7A6E71}"/>
    <dgm:cxn modelId="{DA9BF88B-5D51-4A3B-8FD4-79B6044912F3}" type="presOf" srcId="{D3C24BCC-EE8F-45BA-B897-C58EA5422A2D}" destId="{E5D0AB82-F01F-4C8C-A996-FD18175917CD}" srcOrd="0" destOrd="0" presId="urn:microsoft.com/office/officeart/2005/8/layout/chevronAccent+Icon"/>
    <dgm:cxn modelId="{4BADDFAC-BDCE-49C1-9CFD-46F5EC371FE5}" srcId="{58182DDE-ECF6-46D0-A790-9C93007464E4}" destId="{D3C24BCC-EE8F-45BA-B897-C58EA5422A2D}" srcOrd="3" destOrd="0" parTransId="{78584C79-81F0-4350-B6F7-0FA728EEC6FC}" sibTransId="{C075E15A-36F1-49A4-8402-1F86E4354A2F}"/>
    <dgm:cxn modelId="{C82ABCED-4000-401F-9F3D-94B42BBE80D6}" type="presOf" srcId="{284A745F-C0ED-40EC-AAC3-77621D2E76C7}" destId="{4DFA3957-86EA-45E6-8AB7-D706AA63AF9E}" srcOrd="0" destOrd="0" presId="urn:microsoft.com/office/officeart/2005/8/layout/chevronAccent+Icon"/>
    <dgm:cxn modelId="{99AC1CFE-38CC-4201-BF16-D904152DB709}" srcId="{58182DDE-ECF6-46D0-A790-9C93007464E4}" destId="{CE75B23E-BE57-4566-A044-CF253AEE1442}" srcOrd="0" destOrd="0" parTransId="{1C273ED1-C20D-4BFE-BB4E-7669B7BECE50}" sibTransId="{98C7F51B-AF02-4102-87BB-FC1CADB6C7F4}"/>
    <dgm:cxn modelId="{503B2C85-4A47-4FEE-A4E8-63AE29A42EFE}" type="presParOf" srcId="{D21AE403-A126-46F9-BAA0-1DDD3A312EDE}" destId="{CAA6D48E-E229-41B2-BC88-9DD2B0F8C98A}" srcOrd="0" destOrd="0" presId="urn:microsoft.com/office/officeart/2005/8/layout/chevronAccent+Icon"/>
    <dgm:cxn modelId="{5CD70468-42C8-482B-88EF-84174227DB4E}" type="presParOf" srcId="{CAA6D48E-E229-41B2-BC88-9DD2B0F8C98A}" destId="{F486EF71-A54C-48B2-AC0D-0D2CEF5F6260}" srcOrd="0" destOrd="0" presId="urn:microsoft.com/office/officeart/2005/8/layout/chevronAccent+Icon"/>
    <dgm:cxn modelId="{81C1CE49-C536-47C0-8D52-D3B0AF2C43DC}" type="presParOf" srcId="{CAA6D48E-E229-41B2-BC88-9DD2B0F8C98A}" destId="{5453258A-AB71-4A94-B497-F47C841F81CB}" srcOrd="1" destOrd="0" presId="urn:microsoft.com/office/officeart/2005/8/layout/chevronAccent+Icon"/>
    <dgm:cxn modelId="{D06F83D6-FF5C-4CAF-846D-F64C2EB28F62}" type="presParOf" srcId="{D21AE403-A126-46F9-BAA0-1DDD3A312EDE}" destId="{E0337FA6-45E2-4147-A6EA-74B8C4A998B8}" srcOrd="1" destOrd="0" presId="urn:microsoft.com/office/officeart/2005/8/layout/chevronAccent+Icon"/>
    <dgm:cxn modelId="{D9C85C8B-6663-4566-B04C-E1BD485EB8DA}" type="presParOf" srcId="{D21AE403-A126-46F9-BAA0-1DDD3A312EDE}" destId="{5F913102-44AF-487D-9D00-B1E59E0A08DD}" srcOrd="2" destOrd="0" presId="urn:microsoft.com/office/officeart/2005/8/layout/chevronAccent+Icon"/>
    <dgm:cxn modelId="{A6F10645-418D-4730-9B16-D7EDFA067215}" type="presParOf" srcId="{5F913102-44AF-487D-9D00-B1E59E0A08DD}" destId="{71ABADD8-A335-404A-9E92-EE21E71AA6EA}" srcOrd="0" destOrd="0" presId="urn:microsoft.com/office/officeart/2005/8/layout/chevronAccent+Icon"/>
    <dgm:cxn modelId="{CA5646B8-9C1B-4E87-A27C-8BD4B28E6A3D}" type="presParOf" srcId="{5F913102-44AF-487D-9D00-B1E59E0A08DD}" destId="{4DFA3957-86EA-45E6-8AB7-D706AA63AF9E}" srcOrd="1" destOrd="0" presId="urn:microsoft.com/office/officeart/2005/8/layout/chevronAccent+Icon"/>
    <dgm:cxn modelId="{508C1A0A-6738-4BEF-837F-9A00EFEDC10E}" type="presParOf" srcId="{D21AE403-A126-46F9-BAA0-1DDD3A312EDE}" destId="{F114C90C-6968-4E05-B007-387CB52633ED}" srcOrd="3" destOrd="0" presId="urn:microsoft.com/office/officeart/2005/8/layout/chevronAccent+Icon"/>
    <dgm:cxn modelId="{9E24E192-691C-4C08-8B5C-BC053433B60A}" type="presParOf" srcId="{D21AE403-A126-46F9-BAA0-1DDD3A312EDE}" destId="{3FEBE23D-F310-4B43-88CE-B808CD46FE25}" srcOrd="4" destOrd="0" presId="urn:microsoft.com/office/officeart/2005/8/layout/chevronAccent+Icon"/>
    <dgm:cxn modelId="{56BFC175-7BC9-4259-BD84-7DC26F252ABE}" type="presParOf" srcId="{3FEBE23D-F310-4B43-88CE-B808CD46FE25}" destId="{D1AE6BE8-518E-49F0-96A1-D6B12F5A55B1}" srcOrd="0" destOrd="0" presId="urn:microsoft.com/office/officeart/2005/8/layout/chevronAccent+Icon"/>
    <dgm:cxn modelId="{736CF572-4985-4FD2-B050-6A9F7F6B95FA}" type="presParOf" srcId="{3FEBE23D-F310-4B43-88CE-B808CD46FE25}" destId="{204BCA28-8342-4FB4-8081-802B5CF54A87}" srcOrd="1" destOrd="0" presId="urn:microsoft.com/office/officeart/2005/8/layout/chevronAccent+Icon"/>
    <dgm:cxn modelId="{216BF6FA-7946-4EAE-83B2-A3F86933F717}" type="presParOf" srcId="{D21AE403-A126-46F9-BAA0-1DDD3A312EDE}" destId="{0BA9024B-CC45-4FCF-9FFF-D7CFD30CC71E}" srcOrd="5" destOrd="0" presId="urn:microsoft.com/office/officeart/2005/8/layout/chevronAccent+Icon"/>
    <dgm:cxn modelId="{C394E436-8459-43BD-BB93-8EE1F3B577E8}" type="presParOf" srcId="{D21AE403-A126-46F9-BAA0-1DDD3A312EDE}" destId="{0F2CFA85-0ED9-4FB9-B570-FA87CBE6598D}" srcOrd="6" destOrd="0" presId="urn:microsoft.com/office/officeart/2005/8/layout/chevronAccent+Icon"/>
    <dgm:cxn modelId="{AA16ADCC-E786-47CC-8C9C-17B4EE494E61}" type="presParOf" srcId="{0F2CFA85-0ED9-4FB9-B570-FA87CBE6598D}" destId="{E51C7616-0261-4563-9E65-1AFDFD7FD773}" srcOrd="0" destOrd="0" presId="urn:microsoft.com/office/officeart/2005/8/layout/chevronAccent+Icon"/>
    <dgm:cxn modelId="{4D490E6B-223E-47F6-818B-16A36D3642B1}" type="presParOf" srcId="{0F2CFA85-0ED9-4FB9-B570-FA87CBE6598D}" destId="{E5D0AB82-F01F-4C8C-A996-FD18175917CD}"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A3C1-7B8B-43BD-B038-259D52CC1289}">
      <dsp:nvSpPr>
        <dsp:cNvPr id="0" name=""/>
        <dsp:cNvSpPr/>
      </dsp:nvSpPr>
      <dsp:spPr>
        <a:xfrm>
          <a:off x="602725" y="71993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5E6DB5-F44F-4F10-BBB4-27D3681A6F6C}">
      <dsp:nvSpPr>
        <dsp:cNvPr id="0" name=""/>
        <dsp:cNvSpPr/>
      </dsp:nvSpPr>
      <dsp:spPr>
        <a:xfrm>
          <a:off x="0" y="1425232"/>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Director of App Innovation @ CloudScale</a:t>
          </a:r>
        </a:p>
      </dsp:txBody>
      <dsp:txXfrm>
        <a:off x="0" y="1425232"/>
        <a:ext cx="1843593" cy="1215681"/>
      </dsp:txXfrm>
    </dsp:sp>
    <dsp:sp modelId="{B55BF242-C483-4426-855E-54977BB38C09}">
      <dsp:nvSpPr>
        <dsp:cNvPr id="0" name=""/>
        <dsp:cNvSpPr/>
      </dsp:nvSpPr>
      <dsp:spPr>
        <a:xfrm>
          <a:off x="3557" y="2488924"/>
          <a:ext cx="1843593" cy="39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MS Partner based in NYC &amp; LA/SoCal</a:t>
          </a:r>
        </a:p>
      </dsp:txBody>
      <dsp:txXfrm>
        <a:off x="3557" y="2488924"/>
        <a:ext cx="1843593" cy="390542"/>
      </dsp:txXfrm>
    </dsp:sp>
    <dsp:sp modelId="{46CC0ECA-74DC-4B99-A266-FDA151596230}">
      <dsp:nvSpPr>
        <dsp:cNvPr id="0" name=""/>
        <dsp:cNvSpPr/>
      </dsp:nvSpPr>
      <dsp:spPr>
        <a:xfrm>
          <a:off x="2779769" y="71452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21067F-1AB1-4AB9-B1C0-1B127D9AFAD3}">
      <dsp:nvSpPr>
        <dsp:cNvPr id="0" name=""/>
        <dsp:cNvSpPr/>
      </dsp:nvSpPr>
      <dsp:spPr>
        <a:xfrm>
          <a:off x="2169780" y="1473518"/>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20+ years in the MS Partner Space</a:t>
          </a:r>
        </a:p>
      </dsp:txBody>
      <dsp:txXfrm>
        <a:off x="2169780" y="1473518"/>
        <a:ext cx="1843593" cy="1215681"/>
      </dsp:txXfrm>
    </dsp:sp>
    <dsp:sp modelId="{D010E1DE-2243-4E9F-8E37-1E2EE5B77E35}">
      <dsp:nvSpPr>
        <dsp:cNvPr id="0" name=""/>
        <dsp:cNvSpPr/>
      </dsp:nvSpPr>
      <dsp:spPr>
        <a:xfrm>
          <a:off x="2169780"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sp>
    <dsp:sp modelId="{08492A48-70D5-485C-A74F-DC4EB23D74A1}">
      <dsp:nvSpPr>
        <dsp:cNvPr id="0" name=""/>
        <dsp:cNvSpPr/>
      </dsp:nvSpPr>
      <dsp:spPr>
        <a:xfrm>
          <a:off x="4935171" y="733485"/>
          <a:ext cx="645257" cy="6452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E8494C-7BCB-4EF3-9797-0316CBC36A9C}">
      <dsp:nvSpPr>
        <dsp:cNvPr id="0" name=""/>
        <dsp:cNvSpPr/>
      </dsp:nvSpPr>
      <dsp:spPr>
        <a:xfrm>
          <a:off x="4336003"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Started way back in the day… before </a:t>
          </a:r>
          <a:r>
            <a:rPr lang="en-US" sz="1400" kern="1200" dirty="0" err="1"/>
            <a:t>.Net</a:t>
          </a:r>
          <a:r>
            <a:rPr lang="en-US" sz="1400" kern="1200" dirty="0"/>
            <a:t> </a:t>
          </a:r>
        </a:p>
      </dsp:txBody>
      <dsp:txXfrm>
        <a:off x="4336003" y="1502771"/>
        <a:ext cx="1843593" cy="1215681"/>
      </dsp:txXfrm>
    </dsp:sp>
    <dsp:sp modelId="{A67DB884-E3E0-41C0-B854-D7243FFA0EB5}">
      <dsp:nvSpPr>
        <dsp:cNvPr id="0" name=""/>
        <dsp:cNvSpPr/>
      </dsp:nvSpPr>
      <dsp:spPr>
        <a:xfrm>
          <a:off x="4336003" y="2505605"/>
          <a:ext cx="1843593" cy="84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ASP.Old</a:t>
          </a:r>
          <a:r>
            <a:rPr lang="en-US" sz="1100" kern="1200" dirty="0"/>
            <a:t>, VB6, C++/MFC/COM, C</a:t>
          </a:r>
        </a:p>
        <a:p>
          <a:pPr marL="0" lvl="0" indent="0" algn="ctr" defTabSz="488950">
            <a:lnSpc>
              <a:spcPct val="100000"/>
            </a:lnSpc>
            <a:spcBef>
              <a:spcPct val="0"/>
            </a:spcBef>
            <a:spcAft>
              <a:spcPct val="35000"/>
            </a:spcAft>
            <a:buNone/>
          </a:pPr>
          <a:r>
            <a:rPr lang="en-US" sz="1100" kern="1200" dirty="0"/>
            <a:t>Got started on Unix, SunOS/Solaris</a:t>
          </a:r>
        </a:p>
      </dsp:txBody>
      <dsp:txXfrm>
        <a:off x="4336003" y="2505605"/>
        <a:ext cx="1843593" cy="841711"/>
      </dsp:txXfrm>
    </dsp:sp>
    <dsp:sp modelId="{EEA33BBC-AE05-4D0F-9A33-4B22A9501B34}">
      <dsp:nvSpPr>
        <dsp:cNvPr id="0" name=""/>
        <dsp:cNvSpPr/>
      </dsp:nvSpPr>
      <dsp:spPr>
        <a:xfrm>
          <a:off x="7101393" y="733485"/>
          <a:ext cx="645257" cy="6452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8F1494-55B3-4446-BA4C-415464AE8696}">
      <dsp:nvSpPr>
        <dsp:cNvPr id="0" name=""/>
        <dsp:cNvSpPr/>
      </dsp:nvSpPr>
      <dsp:spPr>
        <a:xfrm>
          <a:off x="6502225"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 lot of work with SharePoint</a:t>
          </a:r>
        </a:p>
      </dsp:txBody>
      <dsp:txXfrm>
        <a:off x="6502225" y="1502771"/>
        <a:ext cx="1843593" cy="1215681"/>
      </dsp:txXfrm>
    </dsp:sp>
    <dsp:sp modelId="{12A225AD-F363-434B-8C7A-163281EBA87F}">
      <dsp:nvSpPr>
        <dsp:cNvPr id="0" name=""/>
        <dsp:cNvSpPr/>
      </dsp:nvSpPr>
      <dsp:spPr>
        <a:xfrm>
          <a:off x="6502225"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 modelId="{5FD8BA7C-9E5B-4C1D-A672-2A111CBF5AE9}">
      <dsp:nvSpPr>
        <dsp:cNvPr id="0" name=""/>
        <dsp:cNvSpPr/>
      </dsp:nvSpPr>
      <dsp:spPr>
        <a:xfrm>
          <a:off x="9267616" y="7334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7405A2-B32E-478E-A3FB-B9119F39FC33}">
      <dsp:nvSpPr>
        <dsp:cNvPr id="0" name=""/>
        <dsp:cNvSpPr/>
      </dsp:nvSpPr>
      <dsp:spPr>
        <a:xfrm>
          <a:off x="8668448"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Have been a bit of a skeptic and curmudgeon about EF, and I don’t claim to be an expert</a:t>
          </a:r>
        </a:p>
      </dsp:txBody>
      <dsp:txXfrm>
        <a:off x="8668448" y="1502771"/>
        <a:ext cx="1843593" cy="1215681"/>
      </dsp:txXfrm>
    </dsp:sp>
    <dsp:sp modelId="{3E082EC4-3359-4519-AF32-02076A9D7B19}">
      <dsp:nvSpPr>
        <dsp:cNvPr id="0" name=""/>
        <dsp:cNvSpPr/>
      </dsp:nvSpPr>
      <dsp:spPr>
        <a:xfrm>
          <a:off x="8668448"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B9B6C-A75F-405F-AFD6-BCE6EB6C42A4}">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0D85C-C0D2-4480-A992-C969BDC7239B}">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D976-2F2B-4141-99A3-52E741DFE48C}">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.Net Core?</a:t>
          </a:r>
        </a:p>
      </dsp:txBody>
      <dsp:txXfrm>
        <a:off x="937002" y="1903"/>
        <a:ext cx="5576601" cy="811257"/>
      </dsp:txXfrm>
    </dsp:sp>
    <dsp:sp modelId="{10AEBD66-2C79-4CDA-B766-55AEF206837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6F238-9926-43BF-B8D3-35507143ED95}">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DD5126-0DC6-4A57-9AA2-C3097CA7772D}">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dirty="0"/>
            <a:t>Who’s using EF6/Core, and what types of applications (Web, Windows, </a:t>
          </a:r>
          <a:r>
            <a:rPr lang="en-US" sz="1800" kern="1200" dirty="0" err="1"/>
            <a:t>etc</a:t>
          </a:r>
          <a:r>
            <a:rPr lang="en-US" sz="1800" kern="1200" dirty="0"/>
            <a:t>)?</a:t>
          </a:r>
        </a:p>
      </dsp:txBody>
      <dsp:txXfrm>
        <a:off x="937002" y="1015975"/>
        <a:ext cx="5576601" cy="811257"/>
      </dsp:txXfrm>
    </dsp:sp>
    <dsp:sp modelId="{CF063C78-4DBD-4C04-A965-3942F7D05AEA}">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48DB0-670B-4846-BC40-C0005D1CD598}">
      <dsp:nvSpPr>
        <dsp:cNvPr id="0" name=""/>
        <dsp:cNvSpPr/>
      </dsp:nvSpPr>
      <dsp:spPr>
        <a:xfrm>
          <a:off x="245405" y="2212581"/>
          <a:ext cx="446191" cy="44619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463D5-DCBC-473B-B47E-9C22BAE014B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other ORMs?</a:t>
          </a:r>
        </a:p>
      </dsp:txBody>
      <dsp:txXfrm>
        <a:off x="937002" y="2030048"/>
        <a:ext cx="5576601" cy="811257"/>
      </dsp:txXfrm>
    </dsp:sp>
    <dsp:sp modelId="{01620D39-CD5A-4554-BB8E-C302F696F0B1}">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4D9B1-C40B-45B0-AFD2-986045A3EB27}">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806946-821A-4911-A5EF-4087487ECFFF}">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do you think of EF6/Core?</a:t>
          </a:r>
        </a:p>
      </dsp:txBody>
      <dsp:txXfrm>
        <a:off x="937002" y="3044120"/>
        <a:ext cx="5576601" cy="811257"/>
      </dsp:txXfrm>
    </dsp:sp>
    <dsp:sp modelId="{6DBA4926-F55E-48B4-A8B7-9AEFB09614AF}">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BC53A-DBE7-4775-B83E-A9F9E18CD2ED}">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7FE8-A443-4E83-8066-CAE95C23777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DB platforms are you using?</a:t>
          </a:r>
        </a:p>
      </dsp:txBody>
      <dsp:txXfrm>
        <a:off x="937002" y="4058192"/>
        <a:ext cx="5576601" cy="811257"/>
      </dsp:txXfrm>
    </dsp:sp>
    <dsp:sp modelId="{D2E9F78A-C2F7-43C8-923A-D2E2DB742B5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21150-5B32-4A7C-8A55-9A43B33A4C47}">
      <dsp:nvSpPr>
        <dsp:cNvPr id="0" name=""/>
        <dsp:cNvSpPr/>
      </dsp:nvSpPr>
      <dsp:spPr>
        <a:xfrm>
          <a:off x="245405" y="5254797"/>
          <a:ext cx="446191" cy="44619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A56D9-2347-470C-AD53-AB7C824E3C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Visual Studio 2017 or VSCode?</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92212-77E0-4245-A619-4D20CF8217F6}">
      <dsp:nvSpPr>
        <dsp:cNvPr id="0" name=""/>
        <dsp:cNvSpPr/>
      </dsp:nvSpPr>
      <dsp:spPr>
        <a:xfrm>
          <a:off x="0" y="735264"/>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20184-F1FA-482F-8535-E296F42A779C}">
      <dsp:nvSpPr>
        <dsp:cNvPr id="0" name=""/>
        <dsp:cNvSpPr/>
      </dsp:nvSpPr>
      <dsp:spPr>
        <a:xfrm>
          <a:off x="410617" y="1040682"/>
          <a:ext cx="746576" cy="7465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24EAC-CC2E-48BB-85B4-8C52B76C5750}">
      <dsp:nvSpPr>
        <dsp:cNvPr id="0" name=""/>
        <dsp:cNvSpPr/>
      </dsp:nvSpPr>
      <dsp:spPr>
        <a:xfrm>
          <a:off x="1567810" y="735264"/>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a:t>EF Core v2.2 will be next minor version</a:t>
          </a:r>
        </a:p>
      </dsp:txBody>
      <dsp:txXfrm>
        <a:off x="1567810" y="735264"/>
        <a:ext cx="3291840" cy="1357411"/>
      </dsp:txXfrm>
    </dsp:sp>
    <dsp:sp modelId="{E0372B8E-B2F7-42FD-9AD1-22242A5A811F}">
      <dsp:nvSpPr>
        <dsp:cNvPr id="0" name=""/>
        <dsp:cNvSpPr/>
      </dsp:nvSpPr>
      <dsp:spPr>
        <a:xfrm>
          <a:off x="4859650" y="735264"/>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3"/>
            </a:rPr>
            <a:t>small release</a:t>
          </a:r>
          <a:endParaRPr lang="en-US" sz="1400" kern="1200"/>
        </a:p>
        <a:p>
          <a:pPr marL="0" lvl="0" indent="0" algn="l" defTabSz="622300">
            <a:lnSpc>
              <a:spcPct val="100000"/>
            </a:lnSpc>
            <a:spcBef>
              <a:spcPct val="0"/>
            </a:spcBef>
            <a:spcAft>
              <a:spcPct val="35000"/>
            </a:spcAft>
            <a:buNone/>
          </a:pPr>
          <a:r>
            <a:rPr lang="en-US" sz="1400" kern="1200"/>
            <a:t>before end of year 2018 (currently preview)</a:t>
          </a:r>
        </a:p>
      </dsp:txBody>
      <dsp:txXfrm>
        <a:off x="4859650" y="735264"/>
        <a:ext cx="2455549" cy="1357411"/>
      </dsp:txXfrm>
    </dsp:sp>
    <dsp:sp modelId="{1185028A-F85D-468A-89B0-E7DDCEBD1D84}">
      <dsp:nvSpPr>
        <dsp:cNvPr id="0" name=""/>
        <dsp:cNvSpPr/>
      </dsp:nvSpPr>
      <dsp:spPr>
        <a:xfrm>
          <a:off x="0" y="2432029"/>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A608B3-6088-4EB6-A6CE-3BB2CF0B7D3D}">
      <dsp:nvSpPr>
        <dsp:cNvPr id="0" name=""/>
        <dsp:cNvSpPr/>
      </dsp:nvSpPr>
      <dsp:spPr>
        <a:xfrm>
          <a:off x="410617" y="2737447"/>
          <a:ext cx="746576" cy="746576"/>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C8C78-6F88-4CB3-8A41-AA7C4D47D998}">
      <dsp:nvSpPr>
        <dsp:cNvPr id="0" name=""/>
        <dsp:cNvSpPr/>
      </dsp:nvSpPr>
      <dsp:spPr>
        <a:xfrm>
          <a:off x="1567810" y="2432029"/>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dirty="0"/>
            <a:t>EF Core v3 will be the next major version </a:t>
          </a:r>
        </a:p>
      </dsp:txBody>
      <dsp:txXfrm>
        <a:off x="1567810" y="2432029"/>
        <a:ext cx="3291840" cy="1357411"/>
      </dsp:txXfrm>
    </dsp:sp>
    <dsp:sp modelId="{4D98613D-5588-4817-8854-9242F97F4E15}">
      <dsp:nvSpPr>
        <dsp:cNvPr id="0" name=""/>
        <dsp:cNvSpPr/>
      </dsp:nvSpPr>
      <dsp:spPr>
        <a:xfrm>
          <a:off x="4859650" y="2432029"/>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t>Synchronized with </a:t>
          </a:r>
          <a:r>
            <a:rPr lang="en-US" sz="1400" kern="1200">
              <a:hlinkClick xmlns:r="http://schemas.openxmlformats.org/officeDocument/2006/relationships" r:id="rId6"/>
            </a:rPr>
            <a:t>.Net Core </a:t>
          </a:r>
          <a:r>
            <a:rPr lang="en-US" sz="1400" kern="1200"/>
            <a:t>and ASP.Net Core </a:t>
          </a:r>
          <a:r>
            <a:rPr lang="en-US" sz="1400" kern="1200">
              <a:hlinkClick xmlns:r="http://schemas.openxmlformats.org/officeDocument/2006/relationships" r:id="rId7"/>
            </a:rPr>
            <a:t>schedule</a:t>
          </a:r>
          <a:endParaRPr lang="en-US" sz="1400" kern="1200"/>
        </a:p>
        <a:p>
          <a:pPr marL="0" lvl="0" indent="0" algn="l" defTabSz="622300">
            <a:lnSpc>
              <a:spcPct val="100000"/>
            </a:lnSpc>
            <a:spcBef>
              <a:spcPct val="0"/>
            </a:spcBef>
            <a:spcAft>
              <a:spcPct val="35000"/>
            </a:spcAft>
            <a:buNone/>
          </a:pPr>
          <a:r>
            <a:rPr lang="en-US" sz="1400" kern="1200"/>
            <a:t>Expected Q1 – Q2 2019</a:t>
          </a:r>
        </a:p>
      </dsp:txBody>
      <dsp:txXfrm>
        <a:off x="4859650" y="2432029"/>
        <a:ext cx="2455549" cy="1357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EF71-A54C-48B2-AC0D-0D2CEF5F6260}">
      <dsp:nvSpPr>
        <dsp:cNvPr id="0" name=""/>
        <dsp:cNvSpPr/>
      </dsp:nvSpPr>
      <dsp:spPr>
        <a:xfrm>
          <a:off x="4716"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53258A-AB71-4A94-B497-F47C841F81CB}">
      <dsp:nvSpPr>
        <dsp:cNvPr id="0" name=""/>
        <dsp:cNvSpPr/>
      </dsp:nvSpPr>
      <dsp:spPr>
        <a:xfrm>
          <a:off x="596668"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err="1"/>
            <a:t>init</a:t>
          </a:r>
          <a:endParaRPr lang="en-US" sz="1300" kern="1200" dirty="0"/>
        </a:p>
      </dsp:txBody>
      <dsp:txXfrm>
        <a:off x="621764" y="982549"/>
        <a:ext cx="1824323" cy="806658"/>
      </dsp:txXfrm>
    </dsp:sp>
    <dsp:sp modelId="{71ABADD8-A335-404A-9E92-EE21E71AA6EA}">
      <dsp:nvSpPr>
        <dsp:cNvPr id="0" name=""/>
        <dsp:cNvSpPr/>
      </dsp:nvSpPr>
      <dsp:spPr>
        <a:xfrm>
          <a:off x="2540245"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A3957-86EA-45E6-8AB7-D706AA63AF9E}">
      <dsp:nvSpPr>
        <dsp:cNvPr id="0" name=""/>
        <dsp:cNvSpPr/>
      </dsp:nvSpPr>
      <dsp:spPr>
        <a:xfrm>
          <a:off x="3132197"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People Entity Added</a:t>
          </a:r>
        </a:p>
      </dsp:txBody>
      <dsp:txXfrm>
        <a:off x="3157293" y="982549"/>
        <a:ext cx="1824323" cy="806658"/>
      </dsp:txXfrm>
    </dsp:sp>
    <dsp:sp modelId="{D1AE6BE8-518E-49F0-96A1-D6B12F5A55B1}">
      <dsp:nvSpPr>
        <dsp:cNvPr id="0" name=""/>
        <dsp:cNvSpPr/>
      </dsp:nvSpPr>
      <dsp:spPr>
        <a:xfrm>
          <a:off x="5075774"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BCA28-8342-4FB4-8081-802B5CF54A87}">
      <dsp:nvSpPr>
        <dsp:cNvPr id="0" name=""/>
        <dsp:cNvSpPr/>
      </dsp:nvSpPr>
      <dsp:spPr>
        <a:xfrm>
          <a:off x="5667726"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Job Entity Added</a:t>
          </a:r>
        </a:p>
      </dsp:txBody>
      <dsp:txXfrm>
        <a:off x="5692822" y="982549"/>
        <a:ext cx="1824323" cy="806658"/>
      </dsp:txXfrm>
    </dsp:sp>
    <dsp:sp modelId="{E51C7616-0261-4563-9E65-1AFDFD7FD773}">
      <dsp:nvSpPr>
        <dsp:cNvPr id="0" name=""/>
        <dsp:cNvSpPr/>
      </dsp:nvSpPr>
      <dsp:spPr>
        <a:xfrm>
          <a:off x="7611302"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0AB82-F01F-4C8C-A996-FD18175917CD}">
      <dsp:nvSpPr>
        <dsp:cNvPr id="0" name=""/>
        <dsp:cNvSpPr/>
      </dsp:nvSpPr>
      <dsp:spPr>
        <a:xfrm>
          <a:off x="8203255"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Product Entity Added, Product Job Relationship added</a:t>
          </a:r>
        </a:p>
      </dsp:txBody>
      <dsp:txXfrm>
        <a:off x="8228351" y="982549"/>
        <a:ext cx="1824323" cy="8066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421937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some guidance on approach</a:t>
            </a:r>
          </a:p>
          <a:p>
            <a:endParaRPr lang="en-US" dirty="0"/>
          </a:p>
          <a:p>
            <a:r>
              <a:rPr lang="en-US" dirty="0"/>
              <a:t>The general consensus/wisdom would be to use EF Core for net new stuff</a:t>
            </a:r>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68306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implementations of the Oracle Provider </a:t>
            </a:r>
          </a:p>
          <a:p>
            <a:r>
              <a:rPr lang="en-US" dirty="0"/>
              <a:t>There are multiple MySQL / Maria DB implementations</a:t>
            </a:r>
          </a:p>
          <a:p>
            <a:r>
              <a:rPr lang="en-US" dirty="0"/>
              <a:t>Jet Only works on Windows Machines</a:t>
            </a:r>
          </a:p>
          <a:p>
            <a:r>
              <a:rPr lang="en-US" dirty="0"/>
              <a:t>Cosmos DB provider in preview</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378481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 is not the only option. The alternatives are generally categorized in two areas : ORM and Micro ORM</a:t>
            </a:r>
          </a:p>
          <a:p>
            <a:endParaRPr lang="en-US" dirty="0"/>
          </a:p>
          <a:p>
            <a:r>
              <a:rPr lang="en-US" dirty="0"/>
              <a:t>Micro ORMs are more lightweight. Some of the ones listed are actually a reaction/response to how heavy EF6 was. </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391241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254095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18</a:t>
            </a:fld>
            <a:endParaRPr lang="en-US"/>
          </a:p>
        </p:txBody>
      </p:sp>
    </p:spTree>
    <p:extLst>
      <p:ext uri="{BB962C8B-B14F-4D97-AF65-F5344CB8AC3E}">
        <p14:creationId xmlns:p14="http://schemas.microsoft.com/office/powerpoint/2010/main" val="1864763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has rules about GUIDs and </a:t>
            </a:r>
          </a:p>
          <a:p>
            <a:endParaRPr lang="en-US" dirty="0"/>
          </a:p>
          <a:p>
            <a:r>
              <a:rPr lang="en-US" dirty="0"/>
              <a:t>For DB Providers that </a:t>
            </a:r>
          </a:p>
        </p:txBody>
      </p:sp>
      <p:sp>
        <p:nvSpPr>
          <p:cNvPr id="4" name="Slide Number Placeholder 3"/>
          <p:cNvSpPr>
            <a:spLocks noGrp="1"/>
          </p:cNvSpPr>
          <p:nvPr>
            <p:ph type="sldNum" sz="quarter" idx="5"/>
          </p:nvPr>
        </p:nvSpPr>
        <p:spPr/>
        <p:txBody>
          <a:bodyPr/>
          <a:lstStyle/>
          <a:p>
            <a:fld id="{1153F2DE-2C56-4647-B115-77230C47CE3D}" type="slidenum">
              <a:rPr lang="en-US" smtClean="0"/>
              <a:t>19</a:t>
            </a:fld>
            <a:endParaRPr lang="en-US"/>
          </a:p>
        </p:txBody>
      </p:sp>
    </p:spTree>
    <p:extLst>
      <p:ext uri="{BB962C8B-B14F-4D97-AF65-F5344CB8AC3E}">
        <p14:creationId xmlns:p14="http://schemas.microsoft.com/office/powerpoint/2010/main" val="273720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20</a:t>
            </a:fld>
            <a:endParaRPr lang="en-US"/>
          </a:p>
        </p:txBody>
      </p:sp>
    </p:spTree>
    <p:extLst>
      <p:ext uri="{BB962C8B-B14F-4D97-AF65-F5344CB8AC3E}">
        <p14:creationId xmlns:p14="http://schemas.microsoft.com/office/powerpoint/2010/main" val="4037038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21</a:t>
            </a:fld>
            <a:endParaRPr lang="en-US"/>
          </a:p>
        </p:txBody>
      </p:sp>
    </p:spTree>
    <p:extLst>
      <p:ext uri="{BB962C8B-B14F-4D97-AF65-F5344CB8AC3E}">
        <p14:creationId xmlns:p14="http://schemas.microsoft.com/office/powerpoint/2010/main" val="3377734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22</a:t>
            </a:fld>
            <a:endParaRPr lang="en-US"/>
          </a:p>
        </p:txBody>
      </p:sp>
    </p:spTree>
    <p:extLst>
      <p:ext uri="{BB962C8B-B14F-4D97-AF65-F5344CB8AC3E}">
        <p14:creationId xmlns:p14="http://schemas.microsoft.com/office/powerpoint/2010/main" val="2439009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23</a:t>
            </a:fld>
            <a:endParaRPr lang="en-US"/>
          </a:p>
        </p:txBody>
      </p:sp>
    </p:spTree>
    <p:extLst>
      <p:ext uri="{BB962C8B-B14F-4D97-AF65-F5344CB8AC3E}">
        <p14:creationId xmlns:p14="http://schemas.microsoft.com/office/powerpoint/2010/main" val="4145379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24</a:t>
            </a:fld>
            <a:endParaRPr lang="en-US"/>
          </a:p>
        </p:txBody>
      </p:sp>
    </p:spTree>
    <p:extLst>
      <p:ext uri="{BB962C8B-B14F-4D97-AF65-F5344CB8AC3E}">
        <p14:creationId xmlns:p14="http://schemas.microsoft.com/office/powerpoint/2010/main" val="169619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articles on performance tuning:</a:t>
            </a:r>
          </a:p>
          <a:p>
            <a:endParaRPr lang="en-US"/>
          </a:p>
          <a:p>
            <a:r>
              <a:rPr lang="en-US"/>
              <a:t>https://www.thereformedprogrammer.net/entity-framework-core-performance-tuning-a-worked-example/</a:t>
            </a:r>
          </a:p>
          <a:p>
            <a:endParaRPr lang="en-US"/>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25</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26</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27</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29</a:t>
            </a:fld>
            <a:endParaRPr lang="en-US"/>
          </a:p>
        </p:txBody>
      </p:sp>
    </p:spTree>
    <p:extLst>
      <p:ext uri="{BB962C8B-B14F-4D97-AF65-F5344CB8AC3E}">
        <p14:creationId xmlns:p14="http://schemas.microsoft.com/office/powerpoint/2010/main" val="68088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33</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a:t>
            </a:fld>
            <a:endParaRPr lang="en-US"/>
          </a:p>
        </p:txBody>
      </p:sp>
    </p:spTree>
    <p:extLst>
      <p:ext uri="{BB962C8B-B14F-4D97-AF65-F5344CB8AC3E}">
        <p14:creationId xmlns:p14="http://schemas.microsoft.com/office/powerpoint/2010/main" val="23730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to SQL vs Early EF</a:t>
            </a:r>
          </a:p>
          <a:p>
            <a:endParaRPr lang="en-US" dirty="0"/>
          </a:p>
          <a:p>
            <a:r>
              <a:rPr lang="en-US" dirty="0" err="1"/>
              <a:t>nHibernate</a:t>
            </a:r>
            <a:r>
              <a:rPr lang="en-US" dirty="0"/>
              <a:t> was already out. Hibernate was popular in the Java world</a:t>
            </a:r>
          </a:p>
          <a:p>
            <a:endParaRPr lang="en-US" dirty="0"/>
          </a:p>
          <a:p>
            <a:r>
              <a:rPr lang="en-US" dirty="0"/>
              <a:t>Which tools were the best approach, seemed to offer different outcomes and tradeoffs – no unified stance</a:t>
            </a:r>
          </a:p>
          <a:p>
            <a:endParaRPr lang="en-US" dirty="0"/>
          </a:p>
          <a:p>
            <a:r>
              <a:rPr lang="en-US" dirty="0"/>
              <a:t>Sales Force connector project</a:t>
            </a:r>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05050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8</a:t>
            </a:fld>
            <a:endParaRPr lang="en-US"/>
          </a:p>
        </p:txBody>
      </p:sp>
    </p:spTree>
    <p:extLst>
      <p:ext uri="{BB962C8B-B14F-4D97-AF65-F5344CB8AC3E}">
        <p14:creationId xmlns:p14="http://schemas.microsoft.com/office/powerpoint/2010/main" val="399780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9</a:t>
            </a:fld>
            <a:endParaRPr lang="en-US"/>
          </a:p>
        </p:txBody>
      </p:sp>
    </p:spTree>
    <p:extLst>
      <p:ext uri="{BB962C8B-B14F-4D97-AF65-F5344CB8AC3E}">
        <p14:creationId xmlns:p14="http://schemas.microsoft.com/office/powerpoint/2010/main" val="350232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50.png"/><Relationship Id="rId7" Type="http://schemas.openxmlformats.org/officeDocument/2006/relationships/diagramQuickStyle" Target="../diagrams/quickStyle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51.png"/><Relationship Id="rId9" Type="http://schemas.microsoft.com/office/2007/relationships/diagramDrawing" Target="../diagrams/drawing7.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julielerman?ref_src=twsrc%5egoogle|twcamp%5eserp|twgr%5eautho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ErikEJ/EFCorePowerTools/" TargetMode="External"/><Relationship Id="rId4" Type="http://schemas.openxmlformats.org/officeDocument/2006/relationships/hyperlink" Target="https://github.com/aspnet/EntityFrameworkCor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Roadmap: Entity Framework Core v2.2 &amp; v3</a:t>
            </a:r>
          </a:p>
        </p:txBody>
      </p:sp>
      <p:graphicFrame>
        <p:nvGraphicFramePr>
          <p:cNvPr id="14" name="Content Placeholder 2">
            <a:extLst>
              <a:ext uri="{FF2B5EF4-FFF2-40B4-BE49-F238E27FC236}">
                <a16:creationId xmlns:a16="http://schemas.microsoft.com/office/drawing/2014/main" id="{400AC0DD-69B3-4FB2-8F3C-266820669E6D}"/>
              </a:ext>
            </a:extLst>
          </p:cNvPr>
          <p:cNvGraphicFramePr>
            <a:graphicFrameLocks noGrp="1"/>
          </p:cNvGraphicFramePr>
          <p:nvPr>
            <p:ph idx="1"/>
            <p:extLst>
              <p:ext uri="{D42A27DB-BD31-4B8C-83A1-F6EECF244321}">
                <p14:modId xmlns:p14="http://schemas.microsoft.com/office/powerpoint/2010/main" val="372433147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000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EDCE42-EEFF-4FCB-B47B-50E96E9F789A}"/>
              </a:ext>
            </a:extLst>
          </p:cNvPr>
          <p:cNvPicPr>
            <a:picLocks noChangeAspect="1"/>
          </p:cNvPicPr>
          <p:nvPr/>
        </p:nvPicPr>
        <p:blipFill>
          <a:blip r:embed="rId3"/>
          <a:stretch>
            <a:fillRect/>
          </a:stretch>
        </p:blipFill>
        <p:spPr>
          <a:xfrm>
            <a:off x="902520" y="274046"/>
            <a:ext cx="10386960" cy="6309907"/>
          </a:xfrm>
          <a:prstGeom prst="rect">
            <a:avLst/>
          </a:prstGeom>
        </p:spPr>
      </p:pic>
    </p:spTree>
    <p:extLst>
      <p:ext uri="{BB962C8B-B14F-4D97-AF65-F5344CB8AC3E}">
        <p14:creationId xmlns:p14="http://schemas.microsoft.com/office/powerpoint/2010/main" val="348904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err="1"/>
              <a:t>DbContext</a:t>
            </a:r>
            <a:endParaRPr lang="en-US" dirty="0"/>
          </a:p>
          <a:p>
            <a:r>
              <a:rPr lang="en-US" dirty="0"/>
              <a:t>Model</a:t>
            </a:r>
          </a:p>
          <a:p>
            <a:r>
              <a:rPr lang="en-US" dirty="0"/>
              <a:t>Data Management</a:t>
            </a:r>
          </a:p>
          <a:p>
            <a:r>
              <a:rPr lang="en-US" dirty="0"/>
              <a:t>Migrations</a:t>
            </a:r>
          </a:p>
          <a:p>
            <a:pPr lvl="1"/>
            <a:endParaRPr lang="en-US" dirty="0"/>
          </a:p>
          <a:p>
            <a:endParaRPr lang="en-US" dirty="0"/>
          </a:p>
        </p:txBody>
      </p:sp>
    </p:spTree>
    <p:extLst>
      <p:ext uri="{BB962C8B-B14F-4D97-AF65-F5344CB8AC3E}">
        <p14:creationId xmlns:p14="http://schemas.microsoft.com/office/powerpoint/2010/main" val="112772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normAutofit/>
          </a:bodyPr>
          <a:lstStyle/>
          <a:p>
            <a:r>
              <a:rPr lang="en-US" dirty="0"/>
              <a:t>Convention + Configuration</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200" y="2015406"/>
            <a:ext cx="5097779" cy="4065986"/>
          </a:xfrm>
        </p:spPr>
        <p:txBody>
          <a:bodyPr anchor="t">
            <a:normAutofit/>
          </a:bodyPr>
          <a:lstStyle/>
          <a:p>
            <a:r>
              <a:rPr lang="en-US" sz="2000">
                <a:solidFill>
                  <a:srgbClr val="FFFFFF"/>
                </a:solidFill>
              </a:rPr>
              <a:t>Convention</a:t>
            </a:r>
          </a:p>
          <a:p>
            <a:pPr lvl="1"/>
            <a:r>
              <a:rPr lang="en-US" sz="2000">
                <a:solidFill>
                  <a:srgbClr val="FFFFFF"/>
                </a:solidFill>
              </a:rPr>
              <a:t>Conventions define how the framework will work if no configuration is supplied</a:t>
            </a:r>
          </a:p>
          <a:p>
            <a:r>
              <a:rPr lang="en-US" sz="2000">
                <a:solidFill>
                  <a:srgbClr val="FFFFFF"/>
                </a:solidFill>
              </a:rPr>
              <a:t>Data Annotation</a:t>
            </a:r>
          </a:p>
          <a:p>
            <a:pPr lvl="1"/>
            <a:r>
              <a:rPr lang="en-US" sz="2000">
                <a:solidFill>
                  <a:srgbClr val="FFFFFF"/>
                </a:solidFill>
              </a:rPr>
              <a:t>Declarative configurations </a:t>
            </a:r>
          </a:p>
          <a:p>
            <a:pPr lvl="1"/>
            <a:r>
              <a:rPr lang="en-US" sz="2000">
                <a:solidFill>
                  <a:srgbClr val="FFFFFF"/>
                </a:solidFill>
              </a:rPr>
              <a:t>Override conventions</a:t>
            </a:r>
          </a:p>
          <a:p>
            <a:r>
              <a:rPr lang="en-US" sz="2000">
                <a:solidFill>
                  <a:srgbClr val="FFFFFF"/>
                </a:solidFill>
              </a:rPr>
              <a:t>Fluent API</a:t>
            </a:r>
          </a:p>
          <a:p>
            <a:pPr lvl="1"/>
            <a:r>
              <a:rPr lang="en-US" sz="2000">
                <a:solidFill>
                  <a:srgbClr val="FFFFFF"/>
                </a:solidFill>
              </a:rPr>
              <a:t>Imperative configuration</a:t>
            </a:r>
          </a:p>
          <a:p>
            <a:pPr lvl="1"/>
            <a:r>
              <a:rPr lang="en-US" sz="2000">
                <a:solidFill>
                  <a:srgbClr val="FFFFFF"/>
                </a:solidFill>
              </a:rPr>
              <a:t>Override Conventions, and Data Annotations</a:t>
            </a:r>
          </a:p>
        </p:txBody>
      </p:sp>
      <p:pic>
        <p:nvPicPr>
          <p:cNvPr id="4" name="Picture 3">
            <a:extLst>
              <a:ext uri="{FF2B5EF4-FFF2-40B4-BE49-F238E27FC236}">
                <a16:creationId xmlns:a16="http://schemas.microsoft.com/office/drawing/2014/main" id="{D96AEB00-E335-4D15-84E3-B6E53548CBC8}"/>
              </a:ext>
            </a:extLst>
          </p:cNvPr>
          <p:cNvPicPr>
            <a:picLocks noChangeAspect="1"/>
          </p:cNvPicPr>
          <p:nvPr/>
        </p:nvPicPr>
        <p:blipFill>
          <a:blip r:embed="rId3"/>
          <a:stretch>
            <a:fillRect/>
          </a:stretch>
        </p:blipFill>
        <p:spPr>
          <a:xfrm>
            <a:off x="6775925" y="4596229"/>
            <a:ext cx="4935128" cy="182599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5">
            <a:extLst>
              <a:ext uri="{FF2B5EF4-FFF2-40B4-BE49-F238E27FC236}">
                <a16:creationId xmlns:a16="http://schemas.microsoft.com/office/drawing/2014/main" id="{A6609101-E602-45B1-B5B5-71FDA1F096F2}"/>
              </a:ext>
            </a:extLst>
          </p:cNvPr>
          <p:cNvPicPr>
            <a:picLocks noChangeAspect="1"/>
          </p:cNvPicPr>
          <p:nvPr/>
        </p:nvPicPr>
        <p:blipFill>
          <a:blip r:embed="rId4"/>
          <a:stretch>
            <a:fillRect/>
          </a:stretch>
        </p:blipFill>
        <p:spPr>
          <a:xfrm>
            <a:off x="7688817" y="2513536"/>
            <a:ext cx="4022236" cy="1264896"/>
          </a:xfrm>
          <a:prstGeom prst="rect">
            <a:avLst/>
          </a:prstGeom>
        </p:spPr>
      </p:pic>
      <p:sp>
        <p:nvSpPr>
          <p:cNvPr id="7" name="TextBox 6">
            <a:extLst>
              <a:ext uri="{FF2B5EF4-FFF2-40B4-BE49-F238E27FC236}">
                <a16:creationId xmlns:a16="http://schemas.microsoft.com/office/drawing/2014/main" id="{4D9FB418-63F2-49DC-99C3-CFA235009801}"/>
              </a:ext>
            </a:extLst>
          </p:cNvPr>
          <p:cNvSpPr txBox="1"/>
          <p:nvPr/>
        </p:nvSpPr>
        <p:spPr>
          <a:xfrm>
            <a:off x="7688817" y="2139153"/>
            <a:ext cx="1394934" cy="369332"/>
          </a:xfrm>
          <a:prstGeom prst="rect">
            <a:avLst/>
          </a:prstGeom>
          <a:noFill/>
        </p:spPr>
        <p:txBody>
          <a:bodyPr wrap="none" rtlCol="0">
            <a:spAutoFit/>
          </a:bodyPr>
          <a:lstStyle/>
          <a:p>
            <a:r>
              <a:rPr lang="en-US" u="sng" dirty="0"/>
              <a:t>Annotation</a:t>
            </a:r>
          </a:p>
        </p:txBody>
      </p:sp>
      <p:sp>
        <p:nvSpPr>
          <p:cNvPr id="9" name="TextBox 8">
            <a:extLst>
              <a:ext uri="{FF2B5EF4-FFF2-40B4-BE49-F238E27FC236}">
                <a16:creationId xmlns:a16="http://schemas.microsoft.com/office/drawing/2014/main" id="{B106B927-894F-448C-AFAD-5FC33073A498}"/>
              </a:ext>
            </a:extLst>
          </p:cNvPr>
          <p:cNvSpPr txBox="1"/>
          <p:nvPr/>
        </p:nvSpPr>
        <p:spPr>
          <a:xfrm>
            <a:off x="6775925" y="4235021"/>
            <a:ext cx="1287532" cy="369332"/>
          </a:xfrm>
          <a:prstGeom prst="rect">
            <a:avLst/>
          </a:prstGeom>
          <a:noFill/>
        </p:spPr>
        <p:txBody>
          <a:bodyPr wrap="none" rtlCol="0">
            <a:spAutoFit/>
          </a:bodyPr>
          <a:lstStyle/>
          <a:p>
            <a:r>
              <a:rPr lang="en-US" u="sng" dirty="0"/>
              <a:t>Fluent API</a:t>
            </a:r>
          </a:p>
        </p:txBody>
      </p:sp>
    </p:spTree>
    <p:extLst>
      <p:ext uri="{BB962C8B-B14F-4D97-AF65-F5344CB8AC3E}">
        <p14:creationId xmlns:p14="http://schemas.microsoft.com/office/powerpoint/2010/main" val="424092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DBContext</a:t>
            </a:r>
          </a:p>
        </p:txBody>
      </p:sp>
      <p:pic>
        <p:nvPicPr>
          <p:cNvPr id="4" name="Picture 3">
            <a:extLst>
              <a:ext uri="{FF2B5EF4-FFF2-40B4-BE49-F238E27FC236}">
                <a16:creationId xmlns:a16="http://schemas.microsoft.com/office/drawing/2014/main" id="{9B728FA0-EE0D-4C9E-88F7-6E9972BE89F5}"/>
              </a:ext>
            </a:extLst>
          </p:cNvPr>
          <p:cNvPicPr>
            <a:picLocks noChangeAspect="1"/>
          </p:cNvPicPr>
          <p:nvPr/>
        </p:nvPicPr>
        <p:blipFill>
          <a:blip r:embed="rId3"/>
          <a:stretch>
            <a:fillRect/>
          </a:stretch>
        </p:blipFill>
        <p:spPr>
          <a:xfrm>
            <a:off x="795142" y="903904"/>
            <a:ext cx="10595911" cy="2781425"/>
          </a:xfrm>
          <a:prstGeom prst="rect">
            <a:avLst/>
          </a:prstGeom>
        </p:spPr>
      </p:pic>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878783" y="5223206"/>
            <a:ext cx="6673136" cy="1461780"/>
          </a:xfrm>
        </p:spPr>
        <p:txBody>
          <a:bodyPr anchor="ctr">
            <a:normAutofit/>
          </a:bodyPr>
          <a:lstStyle/>
          <a:p>
            <a:r>
              <a:rPr lang="en-US" sz="1800" dirty="0">
                <a:solidFill>
                  <a:schemeClr val="bg1"/>
                </a:solidFill>
              </a:rPr>
              <a:t>Context for all operations on the database</a:t>
            </a:r>
          </a:p>
          <a:p>
            <a:r>
              <a:rPr lang="en-US" sz="1800" dirty="0">
                <a:solidFill>
                  <a:schemeClr val="bg1"/>
                </a:solidFill>
              </a:rPr>
              <a:t>Based on provider</a:t>
            </a:r>
          </a:p>
          <a:p>
            <a:r>
              <a:rPr lang="en-US" sz="1800" dirty="0">
                <a:solidFill>
                  <a:schemeClr val="bg1"/>
                </a:solidFill>
              </a:rPr>
              <a:t>Manages connections to DB</a:t>
            </a:r>
          </a:p>
          <a:p>
            <a:r>
              <a:rPr lang="en-US" sz="1800" dirty="0">
                <a:solidFill>
                  <a:schemeClr val="bg1"/>
                </a:solidFill>
              </a:rPr>
              <a:t>Manages state, transactions, concurrency</a:t>
            </a:r>
          </a:p>
          <a:p>
            <a:pPr marL="0" indent="0">
              <a:buNone/>
            </a:pPr>
            <a:endParaRPr lang="en-US"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1786910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a:solidFill>
                  <a:schemeClr val="bg1"/>
                </a:solidFill>
              </a:rPr>
              <a:t>Entity Class is a POCO</a:t>
            </a:r>
          </a:p>
          <a:p>
            <a:r>
              <a:rPr lang="en-US" sz="2000">
                <a:solidFill>
                  <a:schemeClr val="bg1"/>
                </a:solidFill>
              </a:rPr>
              <a:t>By convention, public properties with a getter and a setter will be included in the model.</a:t>
            </a:r>
          </a:p>
          <a:p>
            <a:r>
              <a:rPr lang="en-US" sz="2000">
                <a:solidFill>
                  <a:schemeClr val="bg1"/>
                </a:solidFill>
              </a:rPr>
              <a:t>Properties can be excluded via Annotation or Fluent API</a:t>
            </a:r>
          </a:p>
          <a:p>
            <a:endParaRPr lang="en-US" sz="2000">
              <a:solidFill>
                <a:schemeClr val="bg1"/>
              </a:solidFill>
            </a:endParaRPr>
          </a:p>
        </p:txBody>
      </p:sp>
      <p:pic>
        <p:nvPicPr>
          <p:cNvPr id="4" name="Picture 3">
            <a:extLst>
              <a:ext uri="{FF2B5EF4-FFF2-40B4-BE49-F238E27FC236}">
                <a16:creationId xmlns:a16="http://schemas.microsoft.com/office/drawing/2014/main" id="{E86AD8EC-6EE6-4B36-924F-3E31B49FE7D1}"/>
              </a:ext>
            </a:extLst>
          </p:cNvPr>
          <p:cNvPicPr>
            <a:picLocks noChangeAspect="1"/>
          </p:cNvPicPr>
          <p:nvPr/>
        </p:nvPicPr>
        <p:blipFill>
          <a:blip r:embed="rId3"/>
          <a:stretch>
            <a:fillRect/>
          </a:stretch>
        </p:blipFill>
        <p:spPr>
          <a:xfrm>
            <a:off x="5297763" y="1942143"/>
            <a:ext cx="6250769" cy="2812846"/>
          </a:xfrm>
          <a:prstGeom prst="rect">
            <a:avLst/>
          </a:prstGeom>
        </p:spPr>
      </p:pic>
    </p:spTree>
    <p:extLst>
      <p:ext uri="{BB962C8B-B14F-4D97-AF65-F5344CB8AC3E}">
        <p14:creationId xmlns:p14="http://schemas.microsoft.com/office/powerpoint/2010/main" val="71884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 Keys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1400">
                <a:solidFill>
                  <a:schemeClr val="bg1"/>
                </a:solidFill>
              </a:rPr>
              <a:t>Key -&gt; Primary Key</a:t>
            </a:r>
          </a:p>
          <a:p>
            <a:r>
              <a:rPr lang="en-US" sz="1400">
                <a:solidFill>
                  <a:schemeClr val="bg1"/>
                </a:solidFill>
              </a:rPr>
              <a:t>Conventions</a:t>
            </a:r>
          </a:p>
          <a:p>
            <a:pPr lvl="1"/>
            <a:r>
              <a:rPr lang="en-US" sz="1400">
                <a:solidFill>
                  <a:schemeClr val="bg1"/>
                </a:solidFill>
              </a:rPr>
              <a:t>Id or &lt;type name&gt; Id</a:t>
            </a:r>
          </a:p>
          <a:p>
            <a:pPr lvl="2"/>
            <a:r>
              <a:rPr lang="en-US" sz="1400">
                <a:solidFill>
                  <a:schemeClr val="bg1"/>
                </a:solidFill>
              </a:rPr>
              <a:t>Id</a:t>
            </a:r>
          </a:p>
          <a:p>
            <a:pPr lvl="2"/>
            <a:r>
              <a:rPr lang="en-US" sz="1400">
                <a:solidFill>
                  <a:schemeClr val="bg1"/>
                </a:solidFill>
              </a:rPr>
              <a:t>PersonId</a:t>
            </a:r>
          </a:p>
          <a:p>
            <a:r>
              <a:rPr lang="en-US" sz="1400">
                <a:solidFill>
                  <a:schemeClr val="bg1"/>
                </a:solidFill>
              </a:rPr>
              <a:t>Data Annotation</a:t>
            </a:r>
          </a:p>
          <a:p>
            <a:pPr lvl="1"/>
            <a:r>
              <a:rPr lang="en-US" sz="1400">
                <a:solidFill>
                  <a:schemeClr val="bg1"/>
                </a:solidFill>
              </a:rPr>
              <a:t>[Key]</a:t>
            </a:r>
          </a:p>
          <a:p>
            <a:r>
              <a:rPr lang="en-US" sz="1400">
                <a:solidFill>
                  <a:schemeClr val="bg1"/>
                </a:solidFill>
              </a:rPr>
              <a:t>Fulent API</a:t>
            </a:r>
          </a:p>
          <a:p>
            <a:pPr lvl="1"/>
            <a:r>
              <a:rPr lang="en-US" sz="1400">
                <a:solidFill>
                  <a:schemeClr val="bg1"/>
                </a:solidFill>
              </a:rPr>
              <a:t>modelBuilder.Entity&lt;Person().HasKey(p =&gt; p.ssn)</a:t>
            </a:r>
          </a:p>
          <a:p>
            <a:pPr lvl="1"/>
            <a:r>
              <a:rPr lang="en-US" sz="1400">
                <a:solidFill>
                  <a:schemeClr val="bg1"/>
                </a:solidFill>
              </a:rPr>
              <a:t>Good way to do composite keys</a:t>
            </a:r>
          </a:p>
          <a:p>
            <a:endParaRPr lang="en-US" sz="1400">
              <a:solidFill>
                <a:schemeClr val="bg1"/>
              </a:solidFill>
            </a:endParaRPr>
          </a:p>
          <a:p>
            <a:endParaRPr lang="en-US" sz="1400">
              <a:solidFill>
                <a:schemeClr val="bg1"/>
              </a:solidFill>
            </a:endParaRPr>
          </a:p>
          <a:p>
            <a:pPr lvl="1"/>
            <a:endParaRPr lang="en-US" sz="1400">
              <a:solidFill>
                <a:schemeClr val="bg1"/>
              </a:solidFill>
            </a:endParaRPr>
          </a:p>
          <a:p>
            <a:endParaRPr lang="en-US" sz="1400">
              <a:solidFill>
                <a:schemeClr val="bg1"/>
              </a:solidFill>
            </a:endParaRPr>
          </a:p>
        </p:txBody>
      </p:sp>
      <p:pic>
        <p:nvPicPr>
          <p:cNvPr id="6" name="Picture 5">
            <a:extLst>
              <a:ext uri="{FF2B5EF4-FFF2-40B4-BE49-F238E27FC236}">
                <a16:creationId xmlns:a16="http://schemas.microsoft.com/office/drawing/2014/main" id="{F7CE1F1F-A870-4079-ADD0-18A494F7BD0F}"/>
              </a:ext>
            </a:extLst>
          </p:cNvPr>
          <p:cNvPicPr>
            <a:picLocks noChangeAspect="1"/>
          </p:cNvPicPr>
          <p:nvPr/>
        </p:nvPicPr>
        <p:blipFill>
          <a:blip r:embed="rId3"/>
          <a:stretch>
            <a:fillRect/>
          </a:stretch>
        </p:blipFill>
        <p:spPr>
          <a:xfrm>
            <a:off x="5297763" y="2059345"/>
            <a:ext cx="6250769" cy="2578442"/>
          </a:xfrm>
          <a:prstGeom prst="rect">
            <a:avLst/>
          </a:prstGeom>
        </p:spPr>
      </p:pic>
    </p:spTree>
    <p:extLst>
      <p:ext uri="{BB962C8B-B14F-4D97-AF65-F5344CB8AC3E}">
        <p14:creationId xmlns:p14="http://schemas.microsoft.com/office/powerpoint/2010/main" val="140461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Models: Value Generation</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200" y="1825625"/>
            <a:ext cx="10515600" cy="4351338"/>
          </a:xfrm>
        </p:spPr>
        <p:txBody>
          <a:bodyPr>
            <a:normAutofit lnSpcReduction="10000"/>
          </a:bodyPr>
          <a:lstStyle/>
          <a:p>
            <a:r>
              <a:rPr lang="en-US" dirty="0"/>
              <a:t>Types</a:t>
            </a:r>
          </a:p>
          <a:p>
            <a:pPr lvl="1"/>
            <a:r>
              <a:rPr lang="en-US" dirty="0"/>
              <a:t>No Value Generation</a:t>
            </a:r>
          </a:p>
          <a:p>
            <a:pPr lvl="1"/>
            <a:r>
              <a:rPr lang="en-US" dirty="0"/>
              <a:t>On Add </a:t>
            </a:r>
          </a:p>
          <a:p>
            <a:pPr lvl="1"/>
            <a:r>
              <a:rPr lang="en-US" dirty="0"/>
              <a:t>On Add or Update</a:t>
            </a:r>
          </a:p>
          <a:p>
            <a:r>
              <a:rPr lang="en-US" dirty="0"/>
              <a:t>Provider Specific Implementations &amp; Custom Implementations</a:t>
            </a:r>
          </a:p>
          <a:p>
            <a:pPr lvl="1"/>
            <a:r>
              <a:rPr lang="en-US" dirty="0"/>
              <a:t>Values might be generated by DB or EF</a:t>
            </a:r>
          </a:p>
          <a:p>
            <a:r>
              <a:rPr lang="en-US" dirty="0"/>
              <a:t>Common uses</a:t>
            </a:r>
          </a:p>
          <a:p>
            <a:pPr lvl="1"/>
            <a:r>
              <a:rPr lang="en-US" dirty="0"/>
              <a:t>Primary / Alternate Keys</a:t>
            </a:r>
          </a:p>
          <a:p>
            <a:pPr lvl="1"/>
            <a:r>
              <a:rPr lang="en-US" dirty="0"/>
              <a:t>Last Updated</a:t>
            </a:r>
          </a:p>
          <a:p>
            <a:pPr lvl="1"/>
            <a:r>
              <a:rPr lang="en-US" dirty="0"/>
              <a:t>Versioning Schemes</a:t>
            </a:r>
          </a:p>
          <a:p>
            <a:pPr lvl="1"/>
            <a:endParaRPr lang="en-US" dirty="0"/>
          </a:p>
          <a:p>
            <a:pPr lvl="1"/>
            <a:endParaRPr lang="en-US" dirty="0"/>
          </a:p>
          <a:p>
            <a:endParaRPr lang="en-US" dirty="0"/>
          </a:p>
        </p:txBody>
      </p:sp>
    </p:spTree>
    <p:extLst>
      <p:ext uri="{BB962C8B-B14F-4D97-AF65-F5344CB8AC3E}">
        <p14:creationId xmlns:p14="http://schemas.microsoft.com/office/powerpoint/2010/main" val="63639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365125"/>
            <a:ext cx="10515600" cy="1325563"/>
          </a:xfrm>
        </p:spPr>
        <p:txBody>
          <a:bodyPr>
            <a:normAutofit/>
          </a:bodyPr>
          <a:lstStyle/>
          <a:p>
            <a:r>
              <a:rPr lang="en-US"/>
              <a:t>About me</a:t>
            </a:r>
          </a:p>
        </p:txBody>
      </p:sp>
      <p:graphicFrame>
        <p:nvGraphicFramePr>
          <p:cNvPr id="12" name="Content Placeholder 2">
            <a:extLst>
              <a:ext uri="{FF2B5EF4-FFF2-40B4-BE49-F238E27FC236}">
                <a16:creationId xmlns:a16="http://schemas.microsoft.com/office/drawing/2014/main" id="{F73584E0-D173-412D-B143-D48C173ECB35}"/>
              </a:ext>
            </a:extLst>
          </p:cNvPr>
          <p:cNvGraphicFramePr>
            <a:graphicFrameLocks noGrp="1"/>
          </p:cNvGraphicFramePr>
          <p:nvPr>
            <p:ph idx="1"/>
            <p:extLst>
              <p:ext uri="{D42A27DB-BD31-4B8C-83A1-F6EECF244321}">
                <p14:modId xmlns:p14="http://schemas.microsoft.com/office/powerpoint/2010/main" val="3752041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416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5B3B75-4C8B-4C33-B934-40EBBFD8A01F}"/>
              </a:ext>
            </a:extLst>
          </p:cNvPr>
          <p:cNvPicPr>
            <a:picLocks noChangeAspect="1"/>
          </p:cNvPicPr>
          <p:nvPr/>
        </p:nvPicPr>
        <p:blipFill rotWithShape="1">
          <a:blip r:embed="rId3"/>
          <a:srcRect l="1829" r="12367" b="-2"/>
          <a:stretch/>
        </p:blipFill>
        <p:spPr>
          <a:xfrm>
            <a:off x="7092985" y="2044511"/>
            <a:ext cx="4260814" cy="3587825"/>
          </a:xfrm>
          <a:prstGeom prst="rect">
            <a:avLst/>
          </a:prstGeom>
        </p:spPr>
      </p:pic>
      <p:sp>
        <p:nvSpPr>
          <p:cNvPr id="11" name="Freeform: Shape 10">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199" y="365125"/>
            <a:ext cx="5529943" cy="1325563"/>
          </a:xfrm>
        </p:spPr>
        <p:txBody>
          <a:bodyPr>
            <a:normAutofit/>
          </a:bodyPr>
          <a:lstStyle/>
          <a:p>
            <a:r>
              <a:rPr lang="en-US"/>
              <a:t>Models</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199" y="1825625"/>
            <a:ext cx="4128169" cy="3399518"/>
          </a:xfrm>
        </p:spPr>
        <p:txBody>
          <a:bodyPr>
            <a:normAutofit/>
          </a:bodyPr>
          <a:lstStyle/>
          <a:p>
            <a:r>
              <a:rPr lang="en-US" sz="1400"/>
              <a:t>Required / Optional</a:t>
            </a:r>
          </a:p>
          <a:p>
            <a:pPr lvl="1"/>
            <a:r>
              <a:rPr lang="en-US" sz="1400"/>
              <a:t>By convention, CLR types which can contain null are optional</a:t>
            </a:r>
          </a:p>
          <a:p>
            <a:pPr lvl="2"/>
            <a:r>
              <a:rPr lang="en-US" sz="1400"/>
              <a:t>E.g. string, or nullable types: int?, DateTime?, etc</a:t>
            </a:r>
          </a:p>
          <a:p>
            <a:pPr lvl="1"/>
            <a:r>
              <a:rPr lang="en-US" sz="1400"/>
              <a:t>Data Annotations &amp; Fluent to make required</a:t>
            </a:r>
          </a:p>
          <a:p>
            <a:r>
              <a:rPr lang="en-US" sz="1400"/>
              <a:t> Max Length</a:t>
            </a:r>
          </a:p>
          <a:p>
            <a:pPr lvl="1"/>
            <a:r>
              <a:rPr lang="en-US" sz="1400"/>
              <a:t>Applies to things like string, byte[]</a:t>
            </a:r>
          </a:p>
          <a:p>
            <a:pPr lvl="1"/>
            <a:r>
              <a:rPr lang="en-US" sz="1400"/>
              <a:t>Provider based implementation</a:t>
            </a:r>
          </a:p>
          <a:p>
            <a:pPr lvl="2"/>
            <a:r>
              <a:rPr lang="en-US" sz="1400"/>
              <a:t>SQL (string: nvarchar(max) or (450) for key</a:t>
            </a:r>
          </a:p>
          <a:p>
            <a:pPr lvl="1"/>
            <a:r>
              <a:rPr lang="en-US" sz="1400"/>
              <a:t>Data Annotations &amp; Fluent to modify</a:t>
            </a:r>
          </a:p>
          <a:p>
            <a:pPr marL="457200" lvl="1" indent="0">
              <a:buNone/>
            </a:pPr>
            <a:endParaRPr lang="en-US" sz="1400"/>
          </a:p>
          <a:p>
            <a:pPr lvl="2"/>
            <a:endParaRPr lang="en-US" sz="1400"/>
          </a:p>
          <a:p>
            <a:pPr lvl="2"/>
            <a:endParaRPr lang="en-US" sz="1400"/>
          </a:p>
          <a:p>
            <a:pPr lvl="1"/>
            <a:endParaRPr lang="en-US" sz="1400"/>
          </a:p>
          <a:p>
            <a:endParaRPr lang="en-US" sz="1400"/>
          </a:p>
        </p:txBody>
      </p:sp>
    </p:spTree>
    <p:extLst>
      <p:ext uri="{BB962C8B-B14F-4D97-AF65-F5344CB8AC3E}">
        <p14:creationId xmlns:p14="http://schemas.microsoft.com/office/powerpoint/2010/main" val="4077640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Models: Advanced Topics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Indices</a:t>
            </a:r>
          </a:p>
          <a:p>
            <a:pPr lvl="1"/>
            <a:r>
              <a:rPr lang="en-US" sz="2000" dirty="0">
                <a:solidFill>
                  <a:schemeClr val="bg1"/>
                </a:solidFill>
              </a:rPr>
              <a:t>Added through Fluent API</a:t>
            </a:r>
          </a:p>
          <a:p>
            <a:r>
              <a:rPr lang="en-US" sz="2000" dirty="0">
                <a:solidFill>
                  <a:schemeClr val="bg1"/>
                </a:solidFill>
              </a:rPr>
              <a:t>Concurrency</a:t>
            </a:r>
          </a:p>
          <a:p>
            <a:pPr lvl="1"/>
            <a:r>
              <a:rPr lang="en-US" sz="1600" dirty="0">
                <a:solidFill>
                  <a:schemeClr val="bg1"/>
                </a:solidFill>
              </a:rPr>
              <a:t>E.g. Timestamp</a:t>
            </a:r>
          </a:p>
          <a:p>
            <a:r>
              <a:rPr lang="en-US" sz="2000" dirty="0">
                <a:solidFill>
                  <a:schemeClr val="bg1"/>
                </a:solidFill>
              </a:rPr>
              <a:t>Shadow Properties</a:t>
            </a:r>
          </a:p>
          <a:p>
            <a:pPr lvl="1"/>
            <a:r>
              <a:rPr lang="en-US" sz="1600" dirty="0">
                <a:solidFill>
                  <a:schemeClr val="bg1"/>
                </a:solidFill>
              </a:rPr>
              <a:t>Properties not on the entity POCO class</a:t>
            </a:r>
          </a:p>
          <a:p>
            <a:endParaRPr lang="en-US" sz="2000" dirty="0">
              <a:solidFill>
                <a:schemeClr val="bg1"/>
              </a:solidFill>
            </a:endParaRPr>
          </a:p>
          <a:p>
            <a:pPr lvl="2"/>
            <a:endParaRPr lang="en-US" dirty="0">
              <a:solidFill>
                <a:schemeClr val="bg1"/>
              </a:solidFill>
            </a:endParaRPr>
          </a:p>
          <a:p>
            <a:pPr lvl="2"/>
            <a:endParaRPr lang="en-US" dirty="0">
              <a:solidFill>
                <a:schemeClr val="bg1"/>
              </a:solidFill>
            </a:endParaRPr>
          </a:p>
          <a:p>
            <a:pPr lvl="1"/>
            <a:endParaRPr lang="en-US" sz="2000" dirty="0">
              <a:solidFill>
                <a:schemeClr val="bg1"/>
              </a:solidFill>
            </a:endParaRPr>
          </a:p>
          <a:p>
            <a:endParaRPr lang="en-US" sz="2000" dirty="0">
              <a:solidFill>
                <a:schemeClr val="bg1"/>
              </a:solidFill>
            </a:endParaRPr>
          </a:p>
        </p:txBody>
      </p:sp>
      <p:pic>
        <p:nvPicPr>
          <p:cNvPr id="5" name="Picture 4">
            <a:extLst>
              <a:ext uri="{FF2B5EF4-FFF2-40B4-BE49-F238E27FC236}">
                <a16:creationId xmlns:a16="http://schemas.microsoft.com/office/drawing/2014/main" id="{298BB1CE-53C4-4E39-BEB3-78A81A0BD29A}"/>
              </a:ext>
            </a:extLst>
          </p:cNvPr>
          <p:cNvPicPr>
            <a:picLocks noChangeAspect="1"/>
          </p:cNvPicPr>
          <p:nvPr/>
        </p:nvPicPr>
        <p:blipFill>
          <a:blip r:embed="rId3"/>
          <a:stretch>
            <a:fillRect/>
          </a:stretch>
        </p:blipFill>
        <p:spPr>
          <a:xfrm>
            <a:off x="5297763" y="1152984"/>
            <a:ext cx="6250769" cy="4391165"/>
          </a:xfrm>
          <a:prstGeom prst="rect">
            <a:avLst/>
          </a:prstGeom>
        </p:spPr>
      </p:pic>
    </p:spTree>
    <p:extLst>
      <p:ext uri="{BB962C8B-B14F-4D97-AF65-F5344CB8AC3E}">
        <p14:creationId xmlns:p14="http://schemas.microsoft.com/office/powerpoint/2010/main" val="2066358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Relationships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a:t>Dependent Entity</a:t>
            </a:r>
          </a:p>
          <a:p>
            <a:r>
              <a:rPr lang="en-US" dirty="0"/>
              <a:t>Principle Entity</a:t>
            </a:r>
          </a:p>
          <a:p>
            <a:r>
              <a:rPr lang="en-US" dirty="0"/>
              <a:t>FK</a:t>
            </a:r>
          </a:p>
          <a:p>
            <a:r>
              <a:rPr lang="en-US" dirty="0"/>
              <a:t>Navigation Property</a:t>
            </a:r>
          </a:p>
          <a:p>
            <a:pPr lvl="1"/>
            <a:r>
              <a:rPr lang="en-US" dirty="0"/>
              <a:t>Collection</a:t>
            </a:r>
          </a:p>
          <a:p>
            <a:pPr lvl="1"/>
            <a:r>
              <a:rPr lang="en-US" dirty="0"/>
              <a:t>Reference</a:t>
            </a:r>
          </a:p>
          <a:p>
            <a:pPr lvl="1"/>
            <a:r>
              <a:rPr lang="en-US" dirty="0"/>
              <a:t>Inverse </a:t>
            </a:r>
          </a:p>
          <a:p>
            <a:pPr lvl="2"/>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386803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Data/Model Management</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a:t>Value Conversion</a:t>
            </a:r>
          </a:p>
          <a:p>
            <a:pPr lvl="1"/>
            <a:r>
              <a:rPr lang="en-US" dirty="0"/>
              <a:t>Property values to be converted when reading from or writing to the database. </a:t>
            </a:r>
          </a:p>
          <a:p>
            <a:pPr lvl="2"/>
            <a:r>
              <a:rPr lang="en-US" dirty="0"/>
              <a:t>E.g. encryption</a:t>
            </a:r>
          </a:p>
          <a:p>
            <a:r>
              <a:rPr lang="en-US" dirty="0"/>
              <a:t>Data Seeding</a:t>
            </a:r>
          </a:p>
          <a:p>
            <a:pPr lvl="1"/>
            <a:r>
              <a:rPr lang="en-US" dirty="0"/>
              <a:t>Populate DB with initial data</a:t>
            </a:r>
          </a:p>
          <a:p>
            <a:pPr lvl="1"/>
            <a:r>
              <a:rPr lang="en-US" dirty="0"/>
              <a:t>Fluent API .</a:t>
            </a:r>
            <a:r>
              <a:rPr lang="en-US" dirty="0" err="1"/>
              <a:t>HasData</a:t>
            </a:r>
            <a:r>
              <a:rPr lang="en-US" dirty="0"/>
              <a:t>()</a:t>
            </a:r>
          </a:p>
          <a:p>
            <a:pPr lvl="2"/>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335866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Migrations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7534655" y="965199"/>
            <a:ext cx="4008101" cy="4020458"/>
          </a:xfrm>
        </p:spPr>
        <p:txBody>
          <a:bodyPr anchor="ctr">
            <a:normAutofit/>
          </a:bodyPr>
          <a:lstStyle/>
          <a:p>
            <a:pPr marL="0" indent="0">
              <a:buNone/>
            </a:pPr>
            <a:endParaRPr lang="en-US" sz="2000"/>
          </a:p>
          <a:p>
            <a:pPr lvl="1"/>
            <a:endParaRPr lang="en-US" sz="2000"/>
          </a:p>
          <a:p>
            <a:endParaRPr lang="en-US" sz="2000"/>
          </a:p>
        </p:txBody>
      </p:sp>
      <p:graphicFrame>
        <p:nvGraphicFramePr>
          <p:cNvPr id="5" name="Table 4">
            <a:extLst>
              <a:ext uri="{FF2B5EF4-FFF2-40B4-BE49-F238E27FC236}">
                <a16:creationId xmlns:a16="http://schemas.microsoft.com/office/drawing/2014/main" id="{C2EADDDF-DC29-4792-85BB-24C87BDA7BD7}"/>
              </a:ext>
            </a:extLst>
          </p:cNvPr>
          <p:cNvGraphicFramePr>
            <a:graphicFrameLocks noGrp="1"/>
          </p:cNvGraphicFramePr>
          <p:nvPr>
            <p:extLst>
              <p:ext uri="{D42A27DB-BD31-4B8C-83A1-F6EECF244321}">
                <p14:modId xmlns:p14="http://schemas.microsoft.com/office/powerpoint/2010/main" val="3752617495"/>
              </p:ext>
            </p:extLst>
          </p:nvPr>
        </p:nvGraphicFramePr>
        <p:xfrm>
          <a:off x="1610427" y="426833"/>
          <a:ext cx="8971146" cy="3376697"/>
        </p:xfrm>
        <a:graphic>
          <a:graphicData uri="http://schemas.openxmlformats.org/drawingml/2006/table">
            <a:tbl>
              <a:tblPr firstRow="1" bandRow="1">
                <a:noFill/>
                <a:tableStyleId>{8EC20E35-A176-4012-BC5E-935CFFF8708E}</a:tableStyleId>
              </a:tblPr>
              <a:tblGrid>
                <a:gridCol w="3275219">
                  <a:extLst>
                    <a:ext uri="{9D8B030D-6E8A-4147-A177-3AD203B41FA5}">
                      <a16:colId xmlns:a16="http://schemas.microsoft.com/office/drawing/2014/main" val="3248788873"/>
                    </a:ext>
                  </a:extLst>
                </a:gridCol>
                <a:gridCol w="2561109">
                  <a:extLst>
                    <a:ext uri="{9D8B030D-6E8A-4147-A177-3AD203B41FA5}">
                      <a16:colId xmlns:a16="http://schemas.microsoft.com/office/drawing/2014/main" val="749891148"/>
                    </a:ext>
                  </a:extLst>
                </a:gridCol>
                <a:gridCol w="3134818">
                  <a:extLst>
                    <a:ext uri="{9D8B030D-6E8A-4147-A177-3AD203B41FA5}">
                      <a16:colId xmlns:a16="http://schemas.microsoft.com/office/drawing/2014/main" val="2074976269"/>
                    </a:ext>
                  </a:extLst>
                </a:gridCol>
              </a:tblGrid>
              <a:tr h="394626">
                <a:tc>
                  <a:txBody>
                    <a:bodyPr/>
                    <a:lstStyle/>
                    <a:p>
                      <a:pPr algn="ctr"/>
                      <a:r>
                        <a:rPr lang="en-US" sz="1600" b="0" cap="all" spc="150">
                          <a:solidFill>
                            <a:schemeClr val="lt1"/>
                          </a:solidFill>
                        </a:rPr>
                        <a:t>Operation</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a:solidFill>
                            <a:schemeClr val="lt1"/>
                          </a:solidFill>
                        </a:rPr>
                        <a:t>PS</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dirty="0">
                          <a:solidFill>
                            <a:schemeClr val="lt1"/>
                          </a:solidFill>
                        </a:rPr>
                        <a:t>CLI</a:t>
                      </a:r>
                    </a:p>
                  </a:txBody>
                  <a:tcPr marL="127462" marR="127462" marT="127462" marB="127462">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112648079"/>
                  </a:ext>
                </a:extLst>
              </a:tr>
              <a:tr h="516515">
                <a:tc>
                  <a:txBody>
                    <a:bodyPr/>
                    <a:lstStyle/>
                    <a:p>
                      <a:pPr algn="l" fontAlgn="b"/>
                      <a:r>
                        <a:rPr lang="en-US" sz="1400" b="0" i="0" u="none" strike="noStrike" cap="none" spc="0">
                          <a:solidFill>
                            <a:schemeClr val="tx1"/>
                          </a:solidFill>
                          <a:effectLst/>
                          <a:latin typeface="Calibri" panose="020F0502020204030204" pitchFamily="34" charset="0"/>
                        </a:rPr>
                        <a:t>Create init, or create new migration (based on last)</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Add-Migration</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add</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461941488"/>
                  </a:ext>
                </a:extLst>
              </a:tr>
              <a:tr h="499065">
                <a:tc>
                  <a:txBody>
                    <a:bodyPr/>
                    <a:lstStyle/>
                    <a:p>
                      <a:pPr algn="l" fontAlgn="b"/>
                      <a:r>
                        <a:rPr lang="en-US" sz="1400" b="0" i="0" u="none" strike="noStrike" cap="none" spc="0">
                          <a:solidFill>
                            <a:schemeClr val="tx1"/>
                          </a:solidFill>
                          <a:effectLst/>
                          <a:latin typeface="Calibri" panose="020F0502020204030204" pitchFamily="34" charset="0"/>
                        </a:rPr>
                        <a:t>Apply</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7910240"/>
                  </a:ext>
                </a:extLst>
              </a:tr>
              <a:tr h="516515">
                <a:tc>
                  <a:txBody>
                    <a:bodyPr/>
                    <a:lstStyle/>
                    <a:p>
                      <a:pPr algn="l" fontAlgn="b"/>
                      <a:r>
                        <a:rPr lang="en-US" sz="1400" b="0" i="0" u="none" strike="noStrike" cap="none" spc="0">
                          <a:solidFill>
                            <a:schemeClr val="tx1"/>
                          </a:solidFill>
                          <a:effectLst/>
                          <a:latin typeface="Calibri" panose="020F0502020204030204" pitchFamily="34" charset="0"/>
                        </a:rPr>
                        <a:t>Remove Migration not yet applied</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Remove-Migration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remove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2701013"/>
                  </a:ext>
                </a:extLst>
              </a:tr>
              <a:tr h="640684">
                <a:tc>
                  <a:txBody>
                    <a:bodyPr/>
                    <a:lstStyle/>
                    <a:p>
                      <a:pPr algn="l" fontAlgn="b"/>
                      <a:r>
                        <a:rPr lang="en-US" sz="1400" b="0" i="0" u="none" strike="noStrike" cap="none" spc="0">
                          <a:solidFill>
                            <a:schemeClr val="tx1"/>
                          </a:solidFill>
                          <a:effectLst/>
                          <a:latin typeface="Calibri" panose="020F0502020204030204" pitchFamily="34" charset="0"/>
                        </a:rPr>
                        <a:t>Revert DB</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63977149"/>
                  </a:ext>
                </a:extLst>
              </a:tr>
              <a:tr h="499065">
                <a:tc>
                  <a:txBody>
                    <a:bodyPr/>
                    <a:lstStyle/>
                    <a:p>
                      <a:pPr algn="l" fontAlgn="b"/>
                      <a:r>
                        <a:rPr lang="en-US" sz="1400" b="0" i="0" u="none" strike="noStrike" cap="none" spc="0" dirty="0">
                          <a:solidFill>
                            <a:schemeClr val="tx1"/>
                          </a:solidFill>
                          <a:effectLst/>
                          <a:latin typeface="Calibri" panose="020F0502020204030204" pitchFamily="34" charset="0"/>
                        </a:rPr>
                        <a:t>Generate Scripts</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Script-Migration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script</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92715444"/>
                  </a:ext>
                </a:extLst>
              </a:tr>
            </a:tbl>
          </a:graphicData>
        </a:graphic>
      </p:graphicFrame>
      <p:graphicFrame>
        <p:nvGraphicFramePr>
          <p:cNvPr id="7" name="Diagram 6">
            <a:extLst>
              <a:ext uri="{FF2B5EF4-FFF2-40B4-BE49-F238E27FC236}">
                <a16:creationId xmlns:a16="http://schemas.microsoft.com/office/drawing/2014/main" id="{3C6D0787-24C8-4FDF-A557-A8794BCE78C9}"/>
              </a:ext>
            </a:extLst>
          </p:cNvPr>
          <p:cNvGraphicFramePr/>
          <p:nvPr>
            <p:extLst>
              <p:ext uri="{D42A27DB-BD31-4B8C-83A1-F6EECF244321}">
                <p14:modId xmlns:p14="http://schemas.microsoft.com/office/powerpoint/2010/main" val="3713317144"/>
              </p:ext>
            </p:extLst>
          </p:nvPr>
        </p:nvGraphicFramePr>
        <p:xfrm>
          <a:off x="1054756" y="3296339"/>
          <a:ext cx="10082487" cy="255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8760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Create a basic model and generate the DB</a:t>
            </a:r>
          </a:p>
          <a:p>
            <a:r>
              <a:rPr lang="en-US" sz="2400" dirty="0"/>
              <a:t>Populate with data</a:t>
            </a:r>
          </a:p>
          <a:p>
            <a:r>
              <a:rPr lang="en-US" sz="2400" dirty="0"/>
              <a:t>Query data</a:t>
            </a:r>
          </a:p>
          <a:p>
            <a:pPr lvl="1"/>
            <a:r>
              <a:rPr lang="en-US" sz="2000" dirty="0"/>
              <a:t>Basic</a:t>
            </a:r>
          </a:p>
          <a:p>
            <a:pPr lvl="1"/>
            <a:r>
              <a:rPr lang="en-US" sz="2000" dirty="0"/>
              <a:t>Related </a:t>
            </a:r>
          </a:p>
          <a:p>
            <a:pPr lvl="1"/>
            <a:r>
              <a:rPr lang="en-US" sz="2000" dirty="0"/>
              <a:t>Tracking / No Tracking</a:t>
            </a:r>
          </a:p>
          <a:p>
            <a:pPr lvl="1"/>
            <a:r>
              <a:rPr lang="en-US" sz="2000" dirty="0"/>
              <a:t>Disconnection</a:t>
            </a:r>
          </a:p>
          <a:p>
            <a:endParaRPr lang="en-US" sz="2400" dirty="0"/>
          </a:p>
        </p:txBody>
      </p:sp>
    </p:spTree>
    <p:extLst>
      <p:ext uri="{BB962C8B-B14F-4D97-AF65-F5344CB8AC3E}">
        <p14:creationId xmlns:p14="http://schemas.microsoft.com/office/powerpoint/2010/main" val="4092280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endParaRPr lang="en-US" dirty="0">
              <a:solidFill>
                <a:schemeClr val="accent1"/>
              </a:solidFill>
            </a:endParaRP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Key Concepts</a:t>
            </a:r>
          </a:p>
          <a:p>
            <a:r>
              <a:rPr lang="en-US" sz="2400" dirty="0"/>
              <a:t>Demos</a:t>
            </a:r>
          </a:p>
          <a:p>
            <a:pPr lvl="1"/>
            <a:r>
              <a:rPr lang="en-US" sz="2000" dirty="0"/>
              <a:t>Set up tooling</a:t>
            </a:r>
          </a:p>
          <a:p>
            <a:pPr lvl="1"/>
            <a:r>
              <a:rPr lang="en-US" sz="2000" dirty="0"/>
              <a:t>Create a DB, fill it with data, and query</a:t>
            </a:r>
          </a:p>
          <a:p>
            <a:pPr lvl="1"/>
            <a:r>
              <a:rPr lang="en-US" sz="2000" dirty="0"/>
              <a:t>Make changes to the DB with C# code</a:t>
            </a:r>
          </a:p>
          <a:p>
            <a:pPr lvl="1"/>
            <a:r>
              <a:rPr lang="en-US" sz="2000" dirty="0"/>
              <a:t>Create Relationships</a:t>
            </a:r>
          </a:p>
          <a:p>
            <a:pPr lvl="1"/>
            <a:r>
              <a:rPr lang="en-US" sz="2000" dirty="0"/>
              <a:t>Reverse Engineering (maybe)</a:t>
            </a:r>
          </a:p>
        </p:txBody>
      </p:sp>
    </p:spTree>
    <p:extLst>
      <p:ext uri="{BB962C8B-B14F-4D97-AF65-F5344CB8AC3E}">
        <p14:creationId xmlns:p14="http://schemas.microsoft.com/office/powerpoint/2010/main" val="359599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Migrations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Make changes to the DB through migrations</a:t>
            </a:r>
          </a:p>
        </p:txBody>
      </p:sp>
    </p:spTree>
    <p:extLst>
      <p:ext uri="{BB962C8B-B14F-4D97-AF65-F5344CB8AC3E}">
        <p14:creationId xmlns:p14="http://schemas.microsoft.com/office/powerpoint/2010/main" val="3625047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4: </a:t>
            </a:r>
            <a:br>
              <a:rPr lang="en-US" dirty="0">
                <a:solidFill>
                  <a:schemeClr val="accent1"/>
                </a:solidFill>
              </a:rPr>
            </a:br>
            <a:r>
              <a:rPr lang="en-US" dirty="0">
                <a:solidFill>
                  <a:schemeClr val="accent1"/>
                </a:solidFill>
              </a:rPr>
              <a:t>Relationships</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Define DB relationships </a:t>
            </a:r>
          </a:p>
        </p:txBody>
      </p:sp>
    </p:spTree>
    <p:extLst>
      <p:ext uri="{BB962C8B-B14F-4D97-AF65-F5344CB8AC3E}">
        <p14:creationId xmlns:p14="http://schemas.microsoft.com/office/powerpoint/2010/main" val="3086832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Demo 5: </a:t>
            </a:r>
            <a:br>
              <a:rPr lang="en-US">
                <a:solidFill>
                  <a:schemeClr val="accent1"/>
                </a:solidFill>
              </a:rPr>
            </a:br>
            <a:r>
              <a:rPr lang="en-US">
                <a:solidFill>
                  <a:schemeClr val="accent1"/>
                </a:solidFill>
              </a:rPr>
              <a:t>Reverse Engineering</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Generate code from existing DB</a:t>
            </a:r>
          </a:p>
        </p:txBody>
      </p:sp>
    </p:spTree>
    <p:extLst>
      <p:ext uri="{BB962C8B-B14F-4D97-AF65-F5344CB8AC3E}">
        <p14:creationId xmlns:p14="http://schemas.microsoft.com/office/powerpoint/2010/main" val="1150541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t>.NET Blog</a:t>
            </a:r>
          </a:p>
          <a:p>
            <a:pPr lvl="1"/>
            <a:r>
              <a:rPr lang="en-US" sz="2000" dirty="0"/>
              <a:t>Entity Framework Tag</a:t>
            </a:r>
          </a:p>
          <a:p>
            <a:r>
              <a:rPr lang="en-US" sz="2400" dirty="0"/>
              <a:t>GitHub</a:t>
            </a:r>
          </a:p>
          <a:p>
            <a:pPr lvl="1"/>
            <a:r>
              <a:rPr lang="en-US" sz="2000" dirty="0">
                <a:hlinkClick r:id="rId4"/>
              </a:rPr>
              <a:t>aspnet/EntityFrameworkCore</a:t>
            </a:r>
            <a:endParaRPr lang="en-US" sz="2000" dirty="0"/>
          </a:p>
          <a:p>
            <a:r>
              <a:rPr lang="en-US" sz="2400" dirty="0"/>
              <a:t>EF Core Power Tools</a:t>
            </a:r>
          </a:p>
          <a:p>
            <a:pPr lvl="1"/>
            <a:r>
              <a:rPr lang="en-US" sz="2000" dirty="0">
                <a:hlinkClick r:id="rId5"/>
              </a:rPr>
              <a:t>ErikEJ/</a:t>
            </a:r>
            <a:r>
              <a:rPr lang="en-US" sz="2000" dirty="0" err="1">
                <a:hlinkClick r:id="rId5"/>
              </a:rPr>
              <a:t>EFCorePowerTools</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Questions</a:t>
            </a:r>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350707585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dirty="0"/>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rotWithShape="1">
          <a:blip r:embed="rId3"/>
          <a:srcRect b="5063"/>
          <a:stretch/>
        </p:blipFill>
        <p:spPr>
          <a:xfrm>
            <a:off x="-3983" y="10"/>
            <a:ext cx="12192000" cy="4571990"/>
          </a:xfrm>
          <a:prstGeom prst="rect">
            <a:avLst/>
          </a:prstGeom>
        </p:spPr>
      </p:pic>
      <p:cxnSp>
        <p:nvCxnSpPr>
          <p:cNvPr id="26" name="Straight Connector 2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739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4609C-04DB-457F-9D12-5244AC2B33D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My beef with EF</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B67720-711A-488B-86F5-BB6D835ABACD}"/>
              </a:ext>
            </a:extLst>
          </p:cNvPr>
          <p:cNvSpPr>
            <a:spLocks noGrp="1"/>
          </p:cNvSpPr>
          <p:nvPr>
            <p:ph idx="1"/>
          </p:nvPr>
        </p:nvSpPr>
        <p:spPr>
          <a:xfrm>
            <a:off x="4976031" y="963877"/>
            <a:ext cx="6377769" cy="4930246"/>
          </a:xfrm>
        </p:spPr>
        <p:txBody>
          <a:bodyPr anchor="ctr">
            <a:normAutofit/>
          </a:bodyPr>
          <a:lstStyle/>
          <a:p>
            <a:r>
              <a:rPr lang="en-US" sz="2400" dirty="0"/>
              <a:t>Initial release</a:t>
            </a:r>
          </a:p>
          <a:p>
            <a:r>
              <a:rPr lang="en-US" sz="2400" dirty="0"/>
              <a:t>Other tools</a:t>
            </a:r>
          </a:p>
          <a:p>
            <a:r>
              <a:rPr lang="en-US" sz="2400" dirty="0"/>
              <a:t>Confusing Tooling</a:t>
            </a:r>
          </a:p>
          <a:p>
            <a:pPr lvl="1"/>
            <a:r>
              <a:rPr lang="en-US" dirty="0"/>
              <a:t>Code First? Model First? DB First? </a:t>
            </a:r>
            <a:r>
              <a:rPr lang="en-US" dirty="0" err="1"/>
              <a:t>PowerTools</a:t>
            </a:r>
            <a:r>
              <a:rPr lang="en-US" dirty="0"/>
              <a:t>?</a:t>
            </a:r>
          </a:p>
          <a:p>
            <a:r>
              <a:rPr lang="en-US" sz="2400" dirty="0"/>
              <a:t>Early projects gone wrong</a:t>
            </a:r>
          </a:p>
          <a:p>
            <a:r>
              <a:rPr lang="en-US" sz="2400" dirty="0"/>
              <a:t>Sometimes easier to just deal with SQL?</a:t>
            </a:r>
          </a:p>
          <a:p>
            <a:endParaRPr lang="en-US" sz="2400" dirty="0"/>
          </a:p>
        </p:txBody>
      </p:sp>
    </p:spTree>
    <p:extLst>
      <p:ext uri="{BB962C8B-B14F-4D97-AF65-F5344CB8AC3E}">
        <p14:creationId xmlns:p14="http://schemas.microsoft.com/office/powerpoint/2010/main" val="287278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4384039" y="365125"/>
            <a:ext cx="7164493" cy="1325563"/>
          </a:xfrm>
        </p:spPr>
        <p:txBody>
          <a:bodyPr>
            <a:normAutofit/>
          </a:bodyPr>
          <a:lstStyle/>
          <a:p>
            <a:r>
              <a:rPr lang="en-US"/>
              <a:t>EF Core</a:t>
            </a:r>
          </a:p>
        </p:txBody>
      </p:sp>
      <p:pic>
        <p:nvPicPr>
          <p:cNvPr id="63" name="Graphic 62" descr="Checkmark">
            <a:extLst>
              <a:ext uri="{FF2B5EF4-FFF2-40B4-BE49-F238E27FC236}">
                <a16:creationId xmlns:a16="http://schemas.microsoft.com/office/drawing/2014/main" id="{F3C5D063-A510-4650-B4B3-54171B6732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387515" y="2022601"/>
            <a:ext cx="7161017" cy="4154361"/>
          </a:xfrm>
        </p:spPr>
        <p:txBody>
          <a:bodyPr>
            <a:normAutofit/>
          </a:bodyPr>
          <a:lstStyle/>
          <a:p>
            <a:r>
              <a:rPr lang="en-US" sz="2000"/>
              <a:t>Lightweight </a:t>
            </a:r>
          </a:p>
          <a:p>
            <a:r>
              <a:rPr lang="en-US" sz="2000"/>
              <a:t>Extensible &amp; Modular</a:t>
            </a:r>
          </a:p>
          <a:p>
            <a:r>
              <a:rPr lang="en-US" sz="2000"/>
              <a:t>Cross-Platform</a:t>
            </a:r>
          </a:p>
          <a:p>
            <a:r>
              <a:rPr lang="en-US" sz="2000"/>
              <a:t>Similar developer experience</a:t>
            </a:r>
          </a:p>
          <a:p>
            <a:r>
              <a:rPr lang="en-US" sz="2000"/>
              <a:t>Entirely new codebase</a:t>
            </a:r>
          </a:p>
          <a:p>
            <a:r>
              <a:rPr lang="en-US" sz="2000"/>
              <a:t>Not as mature (maybe a good thing)</a:t>
            </a:r>
          </a:p>
          <a:p>
            <a:r>
              <a:rPr lang="en-US" sz="2000"/>
              <a:t>Some features missing; Some deprecated</a:t>
            </a:r>
          </a:p>
          <a:p>
            <a:r>
              <a:rPr lang="en-US" sz="2000"/>
              <a:t>SQL Generation has changed</a:t>
            </a:r>
          </a:p>
        </p:txBody>
      </p:sp>
    </p:spTree>
    <p:extLst>
      <p:ext uri="{BB962C8B-B14F-4D97-AF65-F5344CB8AC3E}">
        <p14:creationId xmlns:p14="http://schemas.microsoft.com/office/powerpoint/2010/main" val="94313945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40670000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History: Entity Framework Core v1 – v2.1</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a:xfrm>
            <a:off x="4976031" y="963877"/>
            <a:ext cx="6377769" cy="4930246"/>
          </a:xfrm>
        </p:spPr>
        <p:txBody>
          <a:bodyPr anchor="ctr">
            <a:normAutofit/>
          </a:bodyPr>
          <a:lstStyle/>
          <a:p>
            <a:r>
              <a:rPr lang="en-US" sz="1300" dirty="0"/>
              <a:t>V1 (June ’16)</a:t>
            </a:r>
          </a:p>
          <a:p>
            <a:pPr lvl="1"/>
            <a:r>
              <a:rPr lang="en-US" sz="1300" dirty="0"/>
              <a:t>Initial release missing a lot of stuff, maybe not ready for production but offered hope</a:t>
            </a:r>
          </a:p>
          <a:p>
            <a:r>
              <a:rPr lang="en-US" sz="1300" dirty="0"/>
              <a:t>V2 (Aug ‘17)</a:t>
            </a:r>
          </a:p>
          <a:p>
            <a:pPr lvl="1"/>
            <a:r>
              <a:rPr lang="en-US" sz="1300" dirty="0"/>
              <a:t>Most accounts suggest it’s ready to use</a:t>
            </a:r>
          </a:p>
          <a:p>
            <a:pPr lvl="1"/>
            <a:r>
              <a:rPr lang="en-US" sz="1300" dirty="0"/>
              <a:t>Queries</a:t>
            </a:r>
          </a:p>
          <a:p>
            <a:pPr lvl="2"/>
            <a:r>
              <a:rPr lang="en-US" sz="1300" dirty="0"/>
              <a:t>LINQ Queries translation is better</a:t>
            </a:r>
          </a:p>
          <a:p>
            <a:pPr lvl="2"/>
            <a:r>
              <a:rPr lang="en-US" sz="1300" dirty="0"/>
              <a:t>Global Query Filters</a:t>
            </a:r>
          </a:p>
          <a:p>
            <a:pPr lvl="2"/>
            <a:r>
              <a:rPr lang="en-US" sz="1300" dirty="0"/>
              <a:t>Explicitly Compiled Queries</a:t>
            </a:r>
          </a:p>
          <a:p>
            <a:pPr lvl="1"/>
            <a:r>
              <a:rPr lang="en-US" sz="1300" dirty="0"/>
              <a:t>Mapping</a:t>
            </a:r>
          </a:p>
          <a:p>
            <a:pPr lvl="2"/>
            <a:r>
              <a:rPr lang="en-US" sz="1300" dirty="0"/>
              <a:t>Value Object </a:t>
            </a:r>
          </a:p>
          <a:p>
            <a:pPr lvl="2"/>
            <a:r>
              <a:rPr lang="en-US" sz="1300" dirty="0"/>
              <a:t>Table Splitting (1 Entity : Multiple Tables</a:t>
            </a:r>
          </a:p>
          <a:p>
            <a:pPr lvl="1"/>
            <a:r>
              <a:rPr lang="en-US" sz="1300" dirty="0"/>
              <a:t>Other</a:t>
            </a:r>
          </a:p>
          <a:p>
            <a:pPr lvl="2"/>
            <a:r>
              <a:rPr lang="en-US" sz="1300" dirty="0"/>
              <a:t>String interpolation in raw SQL</a:t>
            </a:r>
          </a:p>
          <a:p>
            <a:pPr lvl="2"/>
            <a:r>
              <a:rPr lang="en-US" sz="1300" dirty="0"/>
              <a:t>Better logging</a:t>
            </a:r>
          </a:p>
          <a:p>
            <a:r>
              <a:rPr lang="en-US" sz="1300" dirty="0"/>
              <a:t>V2.1 (May ‘18)</a:t>
            </a:r>
          </a:p>
          <a:p>
            <a:pPr lvl="1"/>
            <a:r>
              <a:rPr lang="en-US" sz="1300" dirty="0"/>
              <a:t>Group By</a:t>
            </a:r>
          </a:p>
          <a:p>
            <a:pPr lvl="1"/>
            <a:r>
              <a:rPr lang="en-US" sz="1300" dirty="0"/>
              <a:t>Lazy Loading</a:t>
            </a:r>
          </a:p>
          <a:p>
            <a:pPr lvl="1"/>
            <a:r>
              <a:rPr lang="en-US" sz="1300" dirty="0"/>
              <a:t>Update (Code) from DB</a:t>
            </a:r>
          </a:p>
          <a:p>
            <a:pPr lvl="1"/>
            <a:r>
              <a:rPr lang="en-US" sz="1300" dirty="0"/>
              <a:t>Oracle* / Cosmos DB Provider*</a:t>
            </a:r>
          </a:p>
          <a:p>
            <a:endParaRPr lang="en-US" sz="1300" dirty="0"/>
          </a:p>
        </p:txBody>
      </p:sp>
    </p:spTree>
    <p:extLst>
      <p:ext uri="{BB962C8B-B14F-4D97-AF65-F5344CB8AC3E}">
        <p14:creationId xmlns:p14="http://schemas.microsoft.com/office/powerpoint/2010/main" val="3930575713"/>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600</TotalTime>
  <Words>1512</Words>
  <Application>Microsoft Office PowerPoint</Application>
  <PresentationFormat>Widescreen</PresentationFormat>
  <Paragraphs>370</Paragraphs>
  <Slides>33</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Font Awesome 5 Brands</vt:lpstr>
      <vt:lpstr>Calibri</vt:lpstr>
      <vt:lpstr>Tw Cen MT</vt:lpstr>
      <vt:lpstr>Arial</vt:lpstr>
      <vt:lpstr>Noto Sans</vt:lpstr>
      <vt:lpstr>Fjalla One</vt:lpstr>
      <vt:lpstr>Office Theme</vt:lpstr>
      <vt:lpstr>Daniel Segan</vt:lpstr>
      <vt:lpstr>About me</vt:lpstr>
      <vt:lpstr>Overview</vt:lpstr>
      <vt:lpstr>Questions</vt:lpstr>
      <vt:lpstr>History: Entity Framework v1 – v6</vt:lpstr>
      <vt:lpstr>My beef with EF</vt:lpstr>
      <vt:lpstr>EF Core</vt:lpstr>
      <vt:lpstr>EF6 vs. EF Core</vt:lpstr>
      <vt:lpstr>History: Entity Framework Core v1 – v2.1</vt:lpstr>
      <vt:lpstr>Roadmap: Entity Framework Core v2.2 &amp; v3</vt:lpstr>
      <vt:lpstr>PowerPoint Presentation</vt:lpstr>
      <vt:lpstr>EF Core DB Support</vt:lpstr>
      <vt:lpstr>Some EF Core Alternatives…</vt:lpstr>
      <vt:lpstr>EF Core Concepts </vt:lpstr>
      <vt:lpstr>Convention + Configuration</vt:lpstr>
      <vt:lpstr>DBContext</vt:lpstr>
      <vt:lpstr>Models</vt:lpstr>
      <vt:lpstr>Models: Keys</vt:lpstr>
      <vt:lpstr>Models: Value Generation</vt:lpstr>
      <vt:lpstr>Models</vt:lpstr>
      <vt:lpstr>Models: Advanced Topics</vt:lpstr>
      <vt:lpstr>Relationships</vt:lpstr>
      <vt:lpstr>Data/Model Management</vt:lpstr>
      <vt:lpstr>Migrations</vt:lpstr>
      <vt:lpstr>EF Core Tooling: CLI / VS Code</vt:lpstr>
      <vt:lpstr>EF Core Tooling: Visual Studio</vt:lpstr>
      <vt:lpstr>EF Core Tooling: VS Code</vt:lpstr>
      <vt:lpstr>Demo 1: Tooling</vt:lpstr>
      <vt:lpstr>Demo 2:  Basics</vt:lpstr>
      <vt:lpstr>Demo 3:  Migrations</vt:lpstr>
      <vt:lpstr>Demo 4:  Relationships</vt:lpstr>
      <vt:lpstr>Demo 5:  Reverse Engineering</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1</cp:revision>
  <dcterms:created xsi:type="dcterms:W3CDTF">2018-10-17T02:22:02Z</dcterms:created>
  <dcterms:modified xsi:type="dcterms:W3CDTF">2018-10-17T12:22:33Z</dcterms:modified>
</cp:coreProperties>
</file>